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4" r:id="rId4"/>
    <p:sldId id="269" r:id="rId5"/>
    <p:sldId id="270" r:id="rId6"/>
    <p:sldId id="271" r:id="rId7"/>
    <p:sldId id="276" r:id="rId8"/>
    <p:sldId id="275" r:id="rId9"/>
    <p:sldId id="272" r:id="rId10"/>
    <p:sldId id="266" r:id="rId11"/>
    <p:sldId id="273" r:id="rId12"/>
    <p:sldId id="267" r:id="rId13"/>
    <p:sldId id="274" r:id="rId14"/>
    <p:sldId id="277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-690" y="-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F47D30-D5E7-448B-A6E9-44E32C3036DC}" type="doc">
      <dgm:prSet loTypeId="urn:microsoft.com/office/officeart/2005/8/layout/cycle2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zh-HK" altLang="en-US"/>
        </a:p>
      </dgm:t>
    </dgm:pt>
    <dgm:pt modelId="{CBB450D2-A264-4D94-A3BC-6C59B7C1880A}">
      <dgm:prSet phldrT="[文字]" custT="1"/>
      <dgm:spPr/>
      <dgm:t>
        <a:bodyPr/>
        <a:lstStyle/>
        <a:p>
          <a:r>
            <a:rPr lang="zh-HK" altLang="en-US" sz="1600" b="1" smtClean="0">
              <a:solidFill>
                <a:schemeClr val="tx1"/>
              </a:solidFill>
            </a:rPr>
            <a:t>痛楚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7EC41A41-E149-4B05-ABB1-4CAACE332AED}" type="parTrans" cxnId="{EA1905DE-734D-4763-B935-CBD26916EAB9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79FEC524-3B10-41CE-8842-74B35C510F73}" type="sibTrans" cxnId="{EA1905DE-734D-4763-B935-CBD26916EAB9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542FBD8B-B735-4918-9179-DDDD5F2A28D2}">
      <dgm:prSet phldrT="[文字]" custT="1"/>
      <dgm:spPr/>
      <dgm:t>
        <a:bodyPr/>
        <a:lstStyle/>
        <a:p>
          <a:r>
            <a:rPr lang="zh-HK" altLang="en-US" sz="1600" b="1" dirty="0" smtClean="0">
              <a:solidFill>
                <a:schemeClr val="tx1"/>
              </a:solidFill>
            </a:rPr>
            <a:t>減少活動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75584B8C-E6D2-48BE-9D4A-666288355C74}" type="parTrans" cxnId="{B2787813-FB4B-4549-898B-485830FDF299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70E1F042-1C98-4965-94C3-B5E7A3D071A8}" type="sibTrans" cxnId="{B2787813-FB4B-4549-898B-485830FDF299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3C8D6997-5072-4597-AEDB-DAAF73E5B1B2}">
      <dgm:prSet phldrT="[文字]" custT="1"/>
      <dgm:spPr/>
      <dgm:t>
        <a:bodyPr/>
        <a:lstStyle/>
        <a:p>
          <a:r>
            <a:rPr lang="zh-HK" altLang="en-US" sz="1600" b="1" smtClean="0">
              <a:solidFill>
                <a:schemeClr val="tx1"/>
              </a:solidFill>
            </a:rPr>
            <a:t>抑鬱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C23F21FE-C8F9-442B-9EE9-8BFEDDE2BFAC}" type="parTrans" cxnId="{21EA240F-2898-445F-8995-AF975FD4C027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AF71347F-83C7-4961-BA99-0AD53DE9383B}" type="sibTrans" cxnId="{21EA240F-2898-445F-8995-AF975FD4C027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8B7C9275-CA13-421F-B86E-42804E8E8F09}">
      <dgm:prSet phldrT="[文字]" custT="1"/>
      <dgm:spPr/>
      <dgm:t>
        <a:bodyPr/>
        <a:lstStyle/>
        <a:p>
          <a:r>
            <a:rPr lang="zh-HK" altLang="en-US" sz="1600" b="1" dirty="0" smtClean="0">
              <a:solidFill>
                <a:schemeClr val="tx1"/>
              </a:solidFill>
            </a:rPr>
            <a:t>疲勞，減少活動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EA65F6DD-8610-4392-A6B1-9870FE7B14C8}" type="parTrans" cxnId="{DB0924AA-ADAB-4234-B136-00610270DFAB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B4E80373-79B1-4B3E-B815-8BCF938F1215}" type="sibTrans" cxnId="{DB0924AA-ADAB-4234-B136-00610270DFAB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0073998B-0E17-465C-A46B-1503FDBC0EE5}">
      <dgm:prSet phldrT="[文字]" custT="1"/>
      <dgm:spPr/>
      <dgm:t>
        <a:bodyPr/>
        <a:lstStyle/>
        <a:p>
          <a:r>
            <a:rPr lang="zh-HK" altLang="en-US" sz="1600" b="1" smtClean="0">
              <a:solidFill>
                <a:schemeClr val="tx1"/>
              </a:solidFill>
            </a:rPr>
            <a:t>憤怒，沮喪，恐懼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EC5F3E19-010F-4AD1-99EE-F2C2AC81B2E0}" type="parTrans" cxnId="{1953ECC0-0AB4-40EA-AE8F-493609914377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141DB516-CFB7-4A62-86F9-DA7AC4E56B22}" type="sibTrans" cxnId="{1953ECC0-0AB4-40EA-AE8F-493609914377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5A50165B-39DE-4C24-A5EC-C20F15673E13}">
      <dgm:prSet phldrT="[文字]" custT="1"/>
      <dgm:spPr/>
      <dgm:t>
        <a:bodyPr/>
        <a:lstStyle/>
        <a:p>
          <a:r>
            <a:rPr lang="zh-HK" altLang="en-US" sz="1600" b="1" dirty="0" smtClean="0">
              <a:solidFill>
                <a:schemeClr val="tx1"/>
              </a:solidFill>
            </a:rPr>
            <a:t>肌肉繃緊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0EE01DD2-E66B-49B9-B862-13079EAAEB49}" type="parTrans" cxnId="{8F6705F0-6AB7-42C1-A211-386EBC56E83E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2DFF419B-27EB-438F-A7EC-42EDE140299F}" type="sibTrans" cxnId="{8F6705F0-6AB7-42C1-A211-386EBC56E83E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36AB135D-051B-43CC-9A17-7C30119F8FEC}">
      <dgm:prSet phldrT="[文字]" custT="1"/>
      <dgm:spPr/>
      <dgm:t>
        <a:bodyPr/>
        <a:lstStyle/>
        <a:p>
          <a:r>
            <a:rPr lang="zh-HK" altLang="en-US" sz="1600" b="1" smtClean="0">
              <a:solidFill>
                <a:schemeClr val="tx1"/>
              </a:solidFill>
            </a:rPr>
            <a:t>壓力焦慮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94910610-E978-418E-9AAA-3E8379237E3B}" type="parTrans" cxnId="{B2D4C71E-E53B-47C7-B470-A294B70B2ADE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AAB6279B-7F4F-4738-B355-73417FE5A50E}" type="sibTrans" cxnId="{B2D4C71E-E53B-47C7-B470-A294B70B2ADE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7F2B28F1-5546-4703-8BDC-EAF395657256}">
      <dgm:prSet phldrT="[文字]" custT="1"/>
      <dgm:spPr/>
      <dgm:t>
        <a:bodyPr/>
        <a:lstStyle/>
        <a:p>
          <a:r>
            <a:rPr lang="zh-HK" altLang="en-US" sz="1600" b="1" smtClean="0">
              <a:solidFill>
                <a:schemeClr val="tx1"/>
              </a:solidFill>
            </a:rPr>
            <a:t>睡眠困擾</a:t>
          </a:r>
          <a:endParaRPr lang="zh-HK" altLang="en-US" sz="1600" b="1" dirty="0">
            <a:solidFill>
              <a:schemeClr val="tx1"/>
            </a:solidFill>
          </a:endParaRPr>
        </a:p>
      </dgm:t>
    </dgm:pt>
    <dgm:pt modelId="{EF8A2242-5D72-4FD3-9EAD-62E15937B284}" type="parTrans" cxnId="{CFA872EA-D332-413F-A114-AF8FAFFF88CB}">
      <dgm:prSet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E1ED9C1F-8D1D-4A08-AEC1-3709AD722C4B}" type="sibTrans" cxnId="{CFA872EA-D332-413F-A114-AF8FAFFF88CB}">
      <dgm:prSet custT="1"/>
      <dgm:spPr/>
      <dgm:t>
        <a:bodyPr/>
        <a:lstStyle/>
        <a:p>
          <a:endParaRPr lang="zh-HK" altLang="en-US" sz="1600" b="1">
            <a:solidFill>
              <a:schemeClr val="tx1"/>
            </a:solidFill>
          </a:endParaRPr>
        </a:p>
      </dgm:t>
    </dgm:pt>
    <dgm:pt modelId="{9E6501DD-ECCE-47A8-8DE8-7D2315EE96DA}" type="pres">
      <dgm:prSet presAssocID="{9DF47D30-D5E7-448B-A6E9-44E32C3036D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HK" altLang="en-US"/>
        </a:p>
      </dgm:t>
    </dgm:pt>
    <dgm:pt modelId="{F2D36B0F-2DBC-4523-83FE-79D1C1E7142D}" type="pres">
      <dgm:prSet presAssocID="{CBB450D2-A264-4D94-A3BC-6C59B7C1880A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0A29CD6-1A84-4540-8C2D-60429DC602FE}" type="pres">
      <dgm:prSet presAssocID="{79FEC524-3B10-41CE-8842-74B35C510F73}" presName="sibTrans" presStyleLbl="sibTrans2D1" presStyleIdx="0" presStyleCnt="8"/>
      <dgm:spPr/>
      <dgm:t>
        <a:bodyPr/>
        <a:lstStyle/>
        <a:p>
          <a:endParaRPr lang="zh-HK" altLang="en-US"/>
        </a:p>
      </dgm:t>
    </dgm:pt>
    <dgm:pt modelId="{EE06E07C-83E8-4F90-A362-538B57938CA8}" type="pres">
      <dgm:prSet presAssocID="{79FEC524-3B10-41CE-8842-74B35C510F73}" presName="connectorText" presStyleLbl="sibTrans2D1" presStyleIdx="0" presStyleCnt="8"/>
      <dgm:spPr/>
      <dgm:t>
        <a:bodyPr/>
        <a:lstStyle/>
        <a:p>
          <a:endParaRPr lang="zh-HK" altLang="en-US"/>
        </a:p>
      </dgm:t>
    </dgm:pt>
    <dgm:pt modelId="{D3FAF24B-DC69-49BB-9849-1A86B5203A77}" type="pres">
      <dgm:prSet presAssocID="{542FBD8B-B735-4918-9179-DDDD5F2A28D2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29ED1712-1154-42F1-9735-8C1BA26DE395}" type="pres">
      <dgm:prSet presAssocID="{70E1F042-1C98-4965-94C3-B5E7A3D071A8}" presName="sibTrans" presStyleLbl="sibTrans2D1" presStyleIdx="1" presStyleCnt="8"/>
      <dgm:spPr/>
      <dgm:t>
        <a:bodyPr/>
        <a:lstStyle/>
        <a:p>
          <a:endParaRPr lang="zh-HK" altLang="en-US"/>
        </a:p>
      </dgm:t>
    </dgm:pt>
    <dgm:pt modelId="{5D8C4021-F5E8-46D5-87DC-13AA6861B8AB}" type="pres">
      <dgm:prSet presAssocID="{70E1F042-1C98-4965-94C3-B5E7A3D071A8}" presName="connectorText" presStyleLbl="sibTrans2D1" presStyleIdx="1" presStyleCnt="8"/>
      <dgm:spPr/>
      <dgm:t>
        <a:bodyPr/>
        <a:lstStyle/>
        <a:p>
          <a:endParaRPr lang="zh-HK" altLang="en-US"/>
        </a:p>
      </dgm:t>
    </dgm:pt>
    <dgm:pt modelId="{68899DE3-D5B8-4F33-9D94-C31DC00C1EAD}" type="pres">
      <dgm:prSet presAssocID="{5A50165B-39DE-4C24-A5EC-C20F15673E13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49C0737-A6E2-441F-90AD-F293B863418F}" type="pres">
      <dgm:prSet presAssocID="{2DFF419B-27EB-438F-A7EC-42EDE140299F}" presName="sibTrans" presStyleLbl="sibTrans2D1" presStyleIdx="2" presStyleCnt="8"/>
      <dgm:spPr/>
      <dgm:t>
        <a:bodyPr/>
        <a:lstStyle/>
        <a:p>
          <a:endParaRPr lang="zh-HK" altLang="en-US"/>
        </a:p>
      </dgm:t>
    </dgm:pt>
    <dgm:pt modelId="{15A3C74C-918B-468F-A47D-DDF0EBAA66DD}" type="pres">
      <dgm:prSet presAssocID="{2DFF419B-27EB-438F-A7EC-42EDE140299F}" presName="connectorText" presStyleLbl="sibTrans2D1" presStyleIdx="2" presStyleCnt="8"/>
      <dgm:spPr/>
      <dgm:t>
        <a:bodyPr/>
        <a:lstStyle/>
        <a:p>
          <a:endParaRPr lang="zh-HK" altLang="en-US"/>
        </a:p>
      </dgm:t>
    </dgm:pt>
    <dgm:pt modelId="{3749F89D-E2BA-43EA-8E6A-767325B7F91C}" type="pres">
      <dgm:prSet presAssocID="{36AB135D-051B-43CC-9A17-7C30119F8FE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927A0BD2-23CD-43D9-986E-5681F66218F5}" type="pres">
      <dgm:prSet presAssocID="{AAB6279B-7F4F-4738-B355-73417FE5A50E}" presName="sibTrans" presStyleLbl="sibTrans2D1" presStyleIdx="3" presStyleCnt="8"/>
      <dgm:spPr/>
      <dgm:t>
        <a:bodyPr/>
        <a:lstStyle/>
        <a:p>
          <a:endParaRPr lang="zh-HK" altLang="en-US"/>
        </a:p>
      </dgm:t>
    </dgm:pt>
    <dgm:pt modelId="{DE8A289A-7A83-415A-803B-D668B3FE3750}" type="pres">
      <dgm:prSet presAssocID="{AAB6279B-7F4F-4738-B355-73417FE5A50E}" presName="connectorText" presStyleLbl="sibTrans2D1" presStyleIdx="3" presStyleCnt="8"/>
      <dgm:spPr/>
      <dgm:t>
        <a:bodyPr/>
        <a:lstStyle/>
        <a:p>
          <a:endParaRPr lang="zh-HK" altLang="en-US"/>
        </a:p>
      </dgm:t>
    </dgm:pt>
    <dgm:pt modelId="{4AE378B4-AC01-41EC-866F-935A295D5E66}" type="pres">
      <dgm:prSet presAssocID="{7F2B28F1-5546-4703-8BDC-EAF395657256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E8BA932F-8ED0-4C01-83F7-BD53BFEE08AA}" type="pres">
      <dgm:prSet presAssocID="{E1ED9C1F-8D1D-4A08-AEC1-3709AD722C4B}" presName="sibTrans" presStyleLbl="sibTrans2D1" presStyleIdx="4" presStyleCnt="8"/>
      <dgm:spPr/>
      <dgm:t>
        <a:bodyPr/>
        <a:lstStyle/>
        <a:p>
          <a:endParaRPr lang="zh-HK" altLang="en-US"/>
        </a:p>
      </dgm:t>
    </dgm:pt>
    <dgm:pt modelId="{367967FA-8233-48E2-BC0F-1DC72D0C4871}" type="pres">
      <dgm:prSet presAssocID="{E1ED9C1F-8D1D-4A08-AEC1-3709AD722C4B}" presName="connectorText" presStyleLbl="sibTrans2D1" presStyleIdx="4" presStyleCnt="8"/>
      <dgm:spPr/>
      <dgm:t>
        <a:bodyPr/>
        <a:lstStyle/>
        <a:p>
          <a:endParaRPr lang="zh-HK" altLang="en-US"/>
        </a:p>
      </dgm:t>
    </dgm:pt>
    <dgm:pt modelId="{D9BDE1CF-55B1-4D81-A820-71BD3D42917F}" type="pres">
      <dgm:prSet presAssocID="{0073998B-0E17-465C-A46B-1503FDBC0EE5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CFDC655-809E-4F51-BFF3-DD0213AD6CA0}" type="pres">
      <dgm:prSet presAssocID="{141DB516-CFB7-4A62-86F9-DA7AC4E56B22}" presName="sibTrans" presStyleLbl="sibTrans2D1" presStyleIdx="5" presStyleCnt="8"/>
      <dgm:spPr/>
      <dgm:t>
        <a:bodyPr/>
        <a:lstStyle/>
        <a:p>
          <a:endParaRPr lang="zh-HK" altLang="en-US"/>
        </a:p>
      </dgm:t>
    </dgm:pt>
    <dgm:pt modelId="{758AEDC0-7B1C-427F-88E0-BD6C20EB6BED}" type="pres">
      <dgm:prSet presAssocID="{141DB516-CFB7-4A62-86F9-DA7AC4E56B22}" presName="connectorText" presStyleLbl="sibTrans2D1" presStyleIdx="5" presStyleCnt="8"/>
      <dgm:spPr/>
      <dgm:t>
        <a:bodyPr/>
        <a:lstStyle/>
        <a:p>
          <a:endParaRPr lang="zh-HK" altLang="en-US"/>
        </a:p>
      </dgm:t>
    </dgm:pt>
    <dgm:pt modelId="{72D95FB9-0F33-4009-A125-169CE5518E98}" type="pres">
      <dgm:prSet presAssocID="{3C8D6997-5072-4597-AEDB-DAAF73E5B1B2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7594BB8A-1778-45C4-88B9-0B2E6DEBFB09}" type="pres">
      <dgm:prSet presAssocID="{AF71347F-83C7-4961-BA99-0AD53DE9383B}" presName="sibTrans" presStyleLbl="sibTrans2D1" presStyleIdx="6" presStyleCnt="8"/>
      <dgm:spPr/>
      <dgm:t>
        <a:bodyPr/>
        <a:lstStyle/>
        <a:p>
          <a:endParaRPr lang="zh-HK" altLang="en-US"/>
        </a:p>
      </dgm:t>
    </dgm:pt>
    <dgm:pt modelId="{10E36BA8-6AE9-45BE-A4CE-DDCFB57E9610}" type="pres">
      <dgm:prSet presAssocID="{AF71347F-83C7-4961-BA99-0AD53DE9383B}" presName="connectorText" presStyleLbl="sibTrans2D1" presStyleIdx="6" presStyleCnt="8"/>
      <dgm:spPr/>
      <dgm:t>
        <a:bodyPr/>
        <a:lstStyle/>
        <a:p>
          <a:endParaRPr lang="zh-HK" altLang="en-US"/>
        </a:p>
      </dgm:t>
    </dgm:pt>
    <dgm:pt modelId="{9935850D-7F55-4343-BF56-832750A18439}" type="pres">
      <dgm:prSet presAssocID="{8B7C9275-CA13-421F-B86E-42804E8E8F09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zh-HK" altLang="en-US"/>
        </a:p>
      </dgm:t>
    </dgm:pt>
    <dgm:pt modelId="{18F1BF7A-141C-4891-B4A7-0C1B9985E89D}" type="pres">
      <dgm:prSet presAssocID="{B4E80373-79B1-4B3E-B815-8BCF938F1215}" presName="sibTrans" presStyleLbl="sibTrans2D1" presStyleIdx="7" presStyleCnt="8"/>
      <dgm:spPr/>
      <dgm:t>
        <a:bodyPr/>
        <a:lstStyle/>
        <a:p>
          <a:endParaRPr lang="zh-HK" altLang="en-US"/>
        </a:p>
      </dgm:t>
    </dgm:pt>
    <dgm:pt modelId="{134BCB92-147D-48C4-971B-5DA10B441CA4}" type="pres">
      <dgm:prSet presAssocID="{B4E80373-79B1-4B3E-B815-8BCF938F1215}" presName="connectorText" presStyleLbl="sibTrans2D1" presStyleIdx="7" presStyleCnt="8"/>
      <dgm:spPr/>
      <dgm:t>
        <a:bodyPr/>
        <a:lstStyle/>
        <a:p>
          <a:endParaRPr lang="zh-HK" altLang="en-US"/>
        </a:p>
      </dgm:t>
    </dgm:pt>
  </dgm:ptLst>
  <dgm:cxnLst>
    <dgm:cxn modelId="{ECCC30A6-9743-44FA-88CF-FB9058AA64A1}" type="presOf" srcId="{141DB516-CFB7-4A62-86F9-DA7AC4E56B22}" destId="{758AEDC0-7B1C-427F-88E0-BD6C20EB6BED}" srcOrd="1" destOrd="0" presId="urn:microsoft.com/office/officeart/2005/8/layout/cycle2"/>
    <dgm:cxn modelId="{1953ECC0-0AB4-40EA-AE8F-493609914377}" srcId="{9DF47D30-D5E7-448B-A6E9-44E32C3036DC}" destId="{0073998B-0E17-465C-A46B-1503FDBC0EE5}" srcOrd="5" destOrd="0" parTransId="{EC5F3E19-010F-4AD1-99EE-F2C2AC81B2E0}" sibTransId="{141DB516-CFB7-4A62-86F9-DA7AC4E56B22}"/>
    <dgm:cxn modelId="{66F29662-807E-40E3-AC38-06EA4AF8D92A}" type="presOf" srcId="{5A50165B-39DE-4C24-A5EC-C20F15673E13}" destId="{68899DE3-D5B8-4F33-9D94-C31DC00C1EAD}" srcOrd="0" destOrd="0" presId="urn:microsoft.com/office/officeart/2005/8/layout/cycle2"/>
    <dgm:cxn modelId="{B8DD735C-035C-45C8-9F0B-584180C20459}" type="presOf" srcId="{70E1F042-1C98-4965-94C3-B5E7A3D071A8}" destId="{29ED1712-1154-42F1-9735-8C1BA26DE395}" srcOrd="0" destOrd="0" presId="urn:microsoft.com/office/officeart/2005/8/layout/cycle2"/>
    <dgm:cxn modelId="{DB0924AA-ADAB-4234-B136-00610270DFAB}" srcId="{9DF47D30-D5E7-448B-A6E9-44E32C3036DC}" destId="{8B7C9275-CA13-421F-B86E-42804E8E8F09}" srcOrd="7" destOrd="0" parTransId="{EA65F6DD-8610-4392-A6B1-9870FE7B14C8}" sibTransId="{B4E80373-79B1-4B3E-B815-8BCF938F1215}"/>
    <dgm:cxn modelId="{C5E1579F-A5C4-42F1-A64E-60E66CE4F38E}" type="presOf" srcId="{9DF47D30-D5E7-448B-A6E9-44E32C3036DC}" destId="{9E6501DD-ECCE-47A8-8DE8-7D2315EE96DA}" srcOrd="0" destOrd="0" presId="urn:microsoft.com/office/officeart/2005/8/layout/cycle2"/>
    <dgm:cxn modelId="{9243C440-1A9C-408E-9BD5-FB1DC02AE07A}" type="presOf" srcId="{B4E80373-79B1-4B3E-B815-8BCF938F1215}" destId="{134BCB92-147D-48C4-971B-5DA10B441CA4}" srcOrd="1" destOrd="0" presId="urn:microsoft.com/office/officeart/2005/8/layout/cycle2"/>
    <dgm:cxn modelId="{905A2492-C9D4-4E31-9DA1-7E120AD064D5}" type="presOf" srcId="{AF71347F-83C7-4961-BA99-0AD53DE9383B}" destId="{10E36BA8-6AE9-45BE-A4CE-DDCFB57E9610}" srcOrd="1" destOrd="0" presId="urn:microsoft.com/office/officeart/2005/8/layout/cycle2"/>
    <dgm:cxn modelId="{A7C69AEF-3D4A-458E-AF4C-EC935A3C8649}" type="presOf" srcId="{CBB450D2-A264-4D94-A3BC-6C59B7C1880A}" destId="{F2D36B0F-2DBC-4523-83FE-79D1C1E7142D}" srcOrd="0" destOrd="0" presId="urn:microsoft.com/office/officeart/2005/8/layout/cycle2"/>
    <dgm:cxn modelId="{37A5B79E-AC40-4A9C-AE73-7ABDA4298B1A}" type="presOf" srcId="{E1ED9C1F-8D1D-4A08-AEC1-3709AD722C4B}" destId="{367967FA-8233-48E2-BC0F-1DC72D0C4871}" srcOrd="1" destOrd="0" presId="urn:microsoft.com/office/officeart/2005/8/layout/cycle2"/>
    <dgm:cxn modelId="{03032D63-D426-42F4-94F2-AD0BDA938D8F}" type="presOf" srcId="{2DFF419B-27EB-438F-A7EC-42EDE140299F}" destId="{15A3C74C-918B-468F-A47D-DDF0EBAA66DD}" srcOrd="1" destOrd="0" presId="urn:microsoft.com/office/officeart/2005/8/layout/cycle2"/>
    <dgm:cxn modelId="{098B1A73-66B5-4EF2-A7C9-8626D83741AE}" type="presOf" srcId="{141DB516-CFB7-4A62-86F9-DA7AC4E56B22}" destId="{1CFDC655-809E-4F51-BFF3-DD0213AD6CA0}" srcOrd="0" destOrd="0" presId="urn:microsoft.com/office/officeart/2005/8/layout/cycle2"/>
    <dgm:cxn modelId="{21EA240F-2898-445F-8995-AF975FD4C027}" srcId="{9DF47D30-D5E7-448B-A6E9-44E32C3036DC}" destId="{3C8D6997-5072-4597-AEDB-DAAF73E5B1B2}" srcOrd="6" destOrd="0" parTransId="{C23F21FE-C8F9-442B-9EE9-8BFEDDE2BFAC}" sibTransId="{AF71347F-83C7-4961-BA99-0AD53DE9383B}"/>
    <dgm:cxn modelId="{2E539609-B72B-4364-9B79-C1BE151EAFAC}" type="presOf" srcId="{3C8D6997-5072-4597-AEDB-DAAF73E5B1B2}" destId="{72D95FB9-0F33-4009-A125-169CE5518E98}" srcOrd="0" destOrd="0" presId="urn:microsoft.com/office/officeart/2005/8/layout/cycle2"/>
    <dgm:cxn modelId="{63BC39A8-79B2-4353-AFFB-E74F2A56F7E1}" type="presOf" srcId="{36AB135D-051B-43CC-9A17-7C30119F8FEC}" destId="{3749F89D-E2BA-43EA-8E6A-767325B7F91C}" srcOrd="0" destOrd="0" presId="urn:microsoft.com/office/officeart/2005/8/layout/cycle2"/>
    <dgm:cxn modelId="{75DA6899-4753-4523-B99D-8021CD567B60}" type="presOf" srcId="{7F2B28F1-5546-4703-8BDC-EAF395657256}" destId="{4AE378B4-AC01-41EC-866F-935A295D5E66}" srcOrd="0" destOrd="0" presId="urn:microsoft.com/office/officeart/2005/8/layout/cycle2"/>
    <dgm:cxn modelId="{CFA872EA-D332-413F-A114-AF8FAFFF88CB}" srcId="{9DF47D30-D5E7-448B-A6E9-44E32C3036DC}" destId="{7F2B28F1-5546-4703-8BDC-EAF395657256}" srcOrd="4" destOrd="0" parTransId="{EF8A2242-5D72-4FD3-9EAD-62E15937B284}" sibTransId="{E1ED9C1F-8D1D-4A08-AEC1-3709AD722C4B}"/>
    <dgm:cxn modelId="{F02821AF-C7AB-4DFF-8491-EC01D1986FE8}" type="presOf" srcId="{70E1F042-1C98-4965-94C3-B5E7A3D071A8}" destId="{5D8C4021-F5E8-46D5-87DC-13AA6861B8AB}" srcOrd="1" destOrd="0" presId="urn:microsoft.com/office/officeart/2005/8/layout/cycle2"/>
    <dgm:cxn modelId="{B2D4C71E-E53B-47C7-B470-A294B70B2ADE}" srcId="{9DF47D30-D5E7-448B-A6E9-44E32C3036DC}" destId="{36AB135D-051B-43CC-9A17-7C30119F8FEC}" srcOrd="3" destOrd="0" parTransId="{94910610-E978-418E-9AAA-3E8379237E3B}" sibTransId="{AAB6279B-7F4F-4738-B355-73417FE5A50E}"/>
    <dgm:cxn modelId="{7CD7407D-9D02-4FDD-B269-BAD2731C7E45}" type="presOf" srcId="{8B7C9275-CA13-421F-B86E-42804E8E8F09}" destId="{9935850D-7F55-4343-BF56-832750A18439}" srcOrd="0" destOrd="0" presId="urn:microsoft.com/office/officeart/2005/8/layout/cycle2"/>
    <dgm:cxn modelId="{8F6705F0-6AB7-42C1-A211-386EBC56E83E}" srcId="{9DF47D30-D5E7-448B-A6E9-44E32C3036DC}" destId="{5A50165B-39DE-4C24-A5EC-C20F15673E13}" srcOrd="2" destOrd="0" parTransId="{0EE01DD2-E66B-49B9-B862-13079EAAEB49}" sibTransId="{2DFF419B-27EB-438F-A7EC-42EDE140299F}"/>
    <dgm:cxn modelId="{611B3DD6-B5F3-47FC-A9B6-E1ACF8D717EE}" type="presOf" srcId="{AAB6279B-7F4F-4738-B355-73417FE5A50E}" destId="{DE8A289A-7A83-415A-803B-D668B3FE3750}" srcOrd="1" destOrd="0" presId="urn:microsoft.com/office/officeart/2005/8/layout/cycle2"/>
    <dgm:cxn modelId="{CC0E0709-CE4F-414D-881C-63512368FA43}" type="presOf" srcId="{B4E80373-79B1-4B3E-B815-8BCF938F1215}" destId="{18F1BF7A-141C-4891-B4A7-0C1B9985E89D}" srcOrd="0" destOrd="0" presId="urn:microsoft.com/office/officeart/2005/8/layout/cycle2"/>
    <dgm:cxn modelId="{EA1905DE-734D-4763-B935-CBD26916EAB9}" srcId="{9DF47D30-D5E7-448B-A6E9-44E32C3036DC}" destId="{CBB450D2-A264-4D94-A3BC-6C59B7C1880A}" srcOrd="0" destOrd="0" parTransId="{7EC41A41-E149-4B05-ABB1-4CAACE332AED}" sibTransId="{79FEC524-3B10-41CE-8842-74B35C510F73}"/>
    <dgm:cxn modelId="{77107984-152A-4215-9961-3E0EB4BB5F71}" type="presOf" srcId="{79FEC524-3B10-41CE-8842-74B35C510F73}" destId="{EE06E07C-83E8-4F90-A362-538B57938CA8}" srcOrd="1" destOrd="0" presId="urn:microsoft.com/office/officeart/2005/8/layout/cycle2"/>
    <dgm:cxn modelId="{DD9D2F63-F5CE-4CBB-9428-7C323EB0BA4C}" type="presOf" srcId="{2DFF419B-27EB-438F-A7EC-42EDE140299F}" destId="{149C0737-A6E2-441F-90AD-F293B863418F}" srcOrd="0" destOrd="0" presId="urn:microsoft.com/office/officeart/2005/8/layout/cycle2"/>
    <dgm:cxn modelId="{0F86671E-92B1-4A0C-A2FD-4711E1E1CA0E}" type="presOf" srcId="{79FEC524-3B10-41CE-8842-74B35C510F73}" destId="{90A29CD6-1A84-4540-8C2D-60429DC602FE}" srcOrd="0" destOrd="0" presId="urn:microsoft.com/office/officeart/2005/8/layout/cycle2"/>
    <dgm:cxn modelId="{DD1FFDC5-D7D3-4ACF-A3DF-E2EA3CD9FDCE}" type="presOf" srcId="{0073998B-0E17-465C-A46B-1503FDBC0EE5}" destId="{D9BDE1CF-55B1-4D81-A820-71BD3D42917F}" srcOrd="0" destOrd="0" presId="urn:microsoft.com/office/officeart/2005/8/layout/cycle2"/>
    <dgm:cxn modelId="{29FC1E6C-23F3-4A0E-8EFA-7843561B72FD}" type="presOf" srcId="{542FBD8B-B735-4918-9179-DDDD5F2A28D2}" destId="{D3FAF24B-DC69-49BB-9849-1A86B5203A77}" srcOrd="0" destOrd="0" presId="urn:microsoft.com/office/officeart/2005/8/layout/cycle2"/>
    <dgm:cxn modelId="{B771AF44-0D89-479B-830D-D395439A6CA9}" type="presOf" srcId="{E1ED9C1F-8D1D-4A08-AEC1-3709AD722C4B}" destId="{E8BA932F-8ED0-4C01-83F7-BD53BFEE08AA}" srcOrd="0" destOrd="0" presId="urn:microsoft.com/office/officeart/2005/8/layout/cycle2"/>
    <dgm:cxn modelId="{7544D534-3B6C-42BF-8AF9-AA3D700A937E}" type="presOf" srcId="{AAB6279B-7F4F-4738-B355-73417FE5A50E}" destId="{927A0BD2-23CD-43D9-986E-5681F66218F5}" srcOrd="0" destOrd="0" presId="urn:microsoft.com/office/officeart/2005/8/layout/cycle2"/>
    <dgm:cxn modelId="{B2787813-FB4B-4549-898B-485830FDF299}" srcId="{9DF47D30-D5E7-448B-A6E9-44E32C3036DC}" destId="{542FBD8B-B735-4918-9179-DDDD5F2A28D2}" srcOrd="1" destOrd="0" parTransId="{75584B8C-E6D2-48BE-9D4A-666288355C74}" sibTransId="{70E1F042-1C98-4965-94C3-B5E7A3D071A8}"/>
    <dgm:cxn modelId="{544AF677-77BE-4F78-8EA0-2FFD6628B86D}" type="presOf" srcId="{AF71347F-83C7-4961-BA99-0AD53DE9383B}" destId="{7594BB8A-1778-45C4-88B9-0B2E6DEBFB09}" srcOrd="0" destOrd="0" presId="urn:microsoft.com/office/officeart/2005/8/layout/cycle2"/>
    <dgm:cxn modelId="{1BA713B6-3914-46AB-9B22-0261EEEE0366}" type="presParOf" srcId="{9E6501DD-ECCE-47A8-8DE8-7D2315EE96DA}" destId="{F2D36B0F-2DBC-4523-83FE-79D1C1E7142D}" srcOrd="0" destOrd="0" presId="urn:microsoft.com/office/officeart/2005/8/layout/cycle2"/>
    <dgm:cxn modelId="{5B097ABC-430E-4E94-94E2-8D983A5F2A04}" type="presParOf" srcId="{9E6501DD-ECCE-47A8-8DE8-7D2315EE96DA}" destId="{90A29CD6-1A84-4540-8C2D-60429DC602FE}" srcOrd="1" destOrd="0" presId="urn:microsoft.com/office/officeart/2005/8/layout/cycle2"/>
    <dgm:cxn modelId="{344C64E6-5B31-48BA-AB56-DA0A0761993B}" type="presParOf" srcId="{90A29CD6-1A84-4540-8C2D-60429DC602FE}" destId="{EE06E07C-83E8-4F90-A362-538B57938CA8}" srcOrd="0" destOrd="0" presId="urn:microsoft.com/office/officeart/2005/8/layout/cycle2"/>
    <dgm:cxn modelId="{2B4CE8E1-CB51-429D-BE69-782072A37989}" type="presParOf" srcId="{9E6501DD-ECCE-47A8-8DE8-7D2315EE96DA}" destId="{D3FAF24B-DC69-49BB-9849-1A86B5203A77}" srcOrd="2" destOrd="0" presId="urn:microsoft.com/office/officeart/2005/8/layout/cycle2"/>
    <dgm:cxn modelId="{3EF49248-BFD7-4D0B-9A4E-2DAD715B15DD}" type="presParOf" srcId="{9E6501DD-ECCE-47A8-8DE8-7D2315EE96DA}" destId="{29ED1712-1154-42F1-9735-8C1BA26DE395}" srcOrd="3" destOrd="0" presId="urn:microsoft.com/office/officeart/2005/8/layout/cycle2"/>
    <dgm:cxn modelId="{75DB045B-A9DE-490D-AA00-0155426C2700}" type="presParOf" srcId="{29ED1712-1154-42F1-9735-8C1BA26DE395}" destId="{5D8C4021-F5E8-46D5-87DC-13AA6861B8AB}" srcOrd="0" destOrd="0" presId="urn:microsoft.com/office/officeart/2005/8/layout/cycle2"/>
    <dgm:cxn modelId="{68B1477D-B1AB-4045-BAFE-43F27546608D}" type="presParOf" srcId="{9E6501DD-ECCE-47A8-8DE8-7D2315EE96DA}" destId="{68899DE3-D5B8-4F33-9D94-C31DC00C1EAD}" srcOrd="4" destOrd="0" presId="urn:microsoft.com/office/officeart/2005/8/layout/cycle2"/>
    <dgm:cxn modelId="{4746A9F0-371F-4EB3-A862-D7885C66BFB7}" type="presParOf" srcId="{9E6501DD-ECCE-47A8-8DE8-7D2315EE96DA}" destId="{149C0737-A6E2-441F-90AD-F293B863418F}" srcOrd="5" destOrd="0" presId="urn:microsoft.com/office/officeart/2005/8/layout/cycle2"/>
    <dgm:cxn modelId="{84538698-3933-4C29-A156-66740330EB47}" type="presParOf" srcId="{149C0737-A6E2-441F-90AD-F293B863418F}" destId="{15A3C74C-918B-468F-A47D-DDF0EBAA66DD}" srcOrd="0" destOrd="0" presId="urn:microsoft.com/office/officeart/2005/8/layout/cycle2"/>
    <dgm:cxn modelId="{83FFAB0D-A339-495D-8CBC-E81584B5F084}" type="presParOf" srcId="{9E6501DD-ECCE-47A8-8DE8-7D2315EE96DA}" destId="{3749F89D-E2BA-43EA-8E6A-767325B7F91C}" srcOrd="6" destOrd="0" presId="urn:microsoft.com/office/officeart/2005/8/layout/cycle2"/>
    <dgm:cxn modelId="{45765AD3-0665-4F32-B8E8-957F0004CC6E}" type="presParOf" srcId="{9E6501DD-ECCE-47A8-8DE8-7D2315EE96DA}" destId="{927A0BD2-23CD-43D9-986E-5681F66218F5}" srcOrd="7" destOrd="0" presId="urn:microsoft.com/office/officeart/2005/8/layout/cycle2"/>
    <dgm:cxn modelId="{BD65C3AE-F348-412C-AFA0-90CA98938968}" type="presParOf" srcId="{927A0BD2-23CD-43D9-986E-5681F66218F5}" destId="{DE8A289A-7A83-415A-803B-D668B3FE3750}" srcOrd="0" destOrd="0" presId="urn:microsoft.com/office/officeart/2005/8/layout/cycle2"/>
    <dgm:cxn modelId="{A5CB08A7-E9F9-40A3-ABD5-8E41EF30A622}" type="presParOf" srcId="{9E6501DD-ECCE-47A8-8DE8-7D2315EE96DA}" destId="{4AE378B4-AC01-41EC-866F-935A295D5E66}" srcOrd="8" destOrd="0" presId="urn:microsoft.com/office/officeart/2005/8/layout/cycle2"/>
    <dgm:cxn modelId="{5055935A-69A3-48B2-87B5-5AB33B57EF93}" type="presParOf" srcId="{9E6501DD-ECCE-47A8-8DE8-7D2315EE96DA}" destId="{E8BA932F-8ED0-4C01-83F7-BD53BFEE08AA}" srcOrd="9" destOrd="0" presId="urn:microsoft.com/office/officeart/2005/8/layout/cycle2"/>
    <dgm:cxn modelId="{1791313A-EDD1-45AB-9FFE-D94FC684C613}" type="presParOf" srcId="{E8BA932F-8ED0-4C01-83F7-BD53BFEE08AA}" destId="{367967FA-8233-48E2-BC0F-1DC72D0C4871}" srcOrd="0" destOrd="0" presId="urn:microsoft.com/office/officeart/2005/8/layout/cycle2"/>
    <dgm:cxn modelId="{9C8C9770-98A6-42E9-A64A-F0BCFED5B045}" type="presParOf" srcId="{9E6501DD-ECCE-47A8-8DE8-7D2315EE96DA}" destId="{D9BDE1CF-55B1-4D81-A820-71BD3D42917F}" srcOrd="10" destOrd="0" presId="urn:microsoft.com/office/officeart/2005/8/layout/cycle2"/>
    <dgm:cxn modelId="{5DECA455-1EC9-41BE-9329-13EEF22C4469}" type="presParOf" srcId="{9E6501DD-ECCE-47A8-8DE8-7D2315EE96DA}" destId="{1CFDC655-809E-4F51-BFF3-DD0213AD6CA0}" srcOrd="11" destOrd="0" presId="urn:microsoft.com/office/officeart/2005/8/layout/cycle2"/>
    <dgm:cxn modelId="{0681D450-292A-4625-8527-E952E133BF62}" type="presParOf" srcId="{1CFDC655-809E-4F51-BFF3-DD0213AD6CA0}" destId="{758AEDC0-7B1C-427F-88E0-BD6C20EB6BED}" srcOrd="0" destOrd="0" presId="urn:microsoft.com/office/officeart/2005/8/layout/cycle2"/>
    <dgm:cxn modelId="{4CEF79D5-11CD-4DB8-9B26-08A5FD4D2115}" type="presParOf" srcId="{9E6501DD-ECCE-47A8-8DE8-7D2315EE96DA}" destId="{72D95FB9-0F33-4009-A125-169CE5518E98}" srcOrd="12" destOrd="0" presId="urn:microsoft.com/office/officeart/2005/8/layout/cycle2"/>
    <dgm:cxn modelId="{85855B47-89A4-4DFD-B14E-744EB803AEE2}" type="presParOf" srcId="{9E6501DD-ECCE-47A8-8DE8-7D2315EE96DA}" destId="{7594BB8A-1778-45C4-88B9-0B2E6DEBFB09}" srcOrd="13" destOrd="0" presId="urn:microsoft.com/office/officeart/2005/8/layout/cycle2"/>
    <dgm:cxn modelId="{CD41659E-17CE-4ED4-BAFC-4F19B0D2B654}" type="presParOf" srcId="{7594BB8A-1778-45C4-88B9-0B2E6DEBFB09}" destId="{10E36BA8-6AE9-45BE-A4CE-DDCFB57E9610}" srcOrd="0" destOrd="0" presId="urn:microsoft.com/office/officeart/2005/8/layout/cycle2"/>
    <dgm:cxn modelId="{DE463110-DC19-4A56-88E1-5B704E7C842A}" type="presParOf" srcId="{9E6501DD-ECCE-47A8-8DE8-7D2315EE96DA}" destId="{9935850D-7F55-4343-BF56-832750A18439}" srcOrd="14" destOrd="0" presId="urn:microsoft.com/office/officeart/2005/8/layout/cycle2"/>
    <dgm:cxn modelId="{44A9BE01-B24C-4DE7-B506-E07008A1CBE6}" type="presParOf" srcId="{9E6501DD-ECCE-47A8-8DE8-7D2315EE96DA}" destId="{18F1BF7A-141C-4891-B4A7-0C1B9985E89D}" srcOrd="15" destOrd="0" presId="urn:microsoft.com/office/officeart/2005/8/layout/cycle2"/>
    <dgm:cxn modelId="{3FFBEA13-870D-45B7-B836-EF08B99E5501}" type="presParOf" srcId="{18F1BF7A-141C-4891-B4A7-0C1B9985E89D}" destId="{134BCB92-147D-48C4-971B-5DA10B441CA4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D36B0F-2DBC-4523-83FE-79D1C1E7142D}">
      <dsp:nvSpPr>
        <dsp:cNvPr id="0" name=""/>
        <dsp:cNvSpPr/>
      </dsp:nvSpPr>
      <dsp:spPr>
        <a:xfrm>
          <a:off x="2970090" y="1099"/>
          <a:ext cx="902052" cy="90205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smtClean="0">
              <a:solidFill>
                <a:schemeClr val="tx1"/>
              </a:solidFill>
            </a:rPr>
            <a:t>痛楚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3102192" y="133201"/>
        <a:ext cx="637848" cy="637848"/>
      </dsp:txXfrm>
    </dsp:sp>
    <dsp:sp modelId="{90A29CD6-1A84-4540-8C2D-60429DC602FE}">
      <dsp:nvSpPr>
        <dsp:cNvPr id="0" name=""/>
        <dsp:cNvSpPr/>
      </dsp:nvSpPr>
      <dsp:spPr>
        <a:xfrm rot="1350000">
          <a:off x="3920535" y="556367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>
        <a:off x="3923269" y="603508"/>
        <a:ext cx="167634" cy="182666"/>
      </dsp:txXfrm>
    </dsp:sp>
    <dsp:sp modelId="{D3FAF24B-DC69-49BB-9849-1A86B5203A77}">
      <dsp:nvSpPr>
        <dsp:cNvPr id="0" name=""/>
        <dsp:cNvSpPr/>
      </dsp:nvSpPr>
      <dsp:spPr>
        <a:xfrm>
          <a:off x="4220927" y="519213"/>
          <a:ext cx="902052" cy="902052"/>
        </a:xfrm>
        <a:prstGeom prst="ellipse">
          <a:avLst/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dirty="0" smtClean="0">
              <a:solidFill>
                <a:schemeClr val="tx1"/>
              </a:solidFill>
            </a:rPr>
            <a:t>減少活動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4353029" y="651315"/>
        <a:ext cx="637848" cy="637848"/>
      </dsp:txXfrm>
    </dsp:sp>
    <dsp:sp modelId="{29ED1712-1154-42F1-9735-8C1BA26DE395}">
      <dsp:nvSpPr>
        <dsp:cNvPr id="0" name=""/>
        <dsp:cNvSpPr/>
      </dsp:nvSpPr>
      <dsp:spPr>
        <a:xfrm rot="4050000">
          <a:off x="4808678" y="1437174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419125"/>
            <a:satOff val="5687"/>
            <a:lumOff val="123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>
        <a:off x="4830853" y="1464875"/>
        <a:ext cx="167634" cy="182666"/>
      </dsp:txXfrm>
    </dsp:sp>
    <dsp:sp modelId="{68899DE3-D5B8-4F33-9D94-C31DC00C1EAD}">
      <dsp:nvSpPr>
        <dsp:cNvPr id="0" name=""/>
        <dsp:cNvSpPr/>
      </dsp:nvSpPr>
      <dsp:spPr>
        <a:xfrm>
          <a:off x="4739041" y="1770050"/>
          <a:ext cx="902052" cy="902052"/>
        </a:xfrm>
        <a:prstGeom prst="ellipse">
          <a:avLst/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dirty="0" smtClean="0">
              <a:solidFill>
                <a:schemeClr val="tx1"/>
              </a:solidFill>
            </a:rPr>
            <a:t>肌肉繃緊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4871143" y="1902152"/>
        <a:ext cx="637848" cy="637848"/>
      </dsp:txXfrm>
    </dsp:sp>
    <dsp:sp modelId="{149C0737-A6E2-441F-90AD-F293B863418F}">
      <dsp:nvSpPr>
        <dsp:cNvPr id="0" name=""/>
        <dsp:cNvSpPr/>
      </dsp:nvSpPr>
      <dsp:spPr>
        <a:xfrm rot="6750000">
          <a:off x="4813866" y="2688011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2838251"/>
            <a:satOff val="11375"/>
            <a:lumOff val="24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 rot="10800000">
        <a:off x="4863534" y="2715712"/>
        <a:ext cx="167634" cy="182666"/>
      </dsp:txXfrm>
    </dsp:sp>
    <dsp:sp modelId="{3749F89D-E2BA-43EA-8E6A-767325B7F91C}">
      <dsp:nvSpPr>
        <dsp:cNvPr id="0" name=""/>
        <dsp:cNvSpPr/>
      </dsp:nvSpPr>
      <dsp:spPr>
        <a:xfrm>
          <a:off x="4220927" y="3020887"/>
          <a:ext cx="902052" cy="902052"/>
        </a:xfrm>
        <a:prstGeom prst="ellipse">
          <a:avLst/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smtClean="0">
              <a:solidFill>
                <a:schemeClr val="tx1"/>
              </a:solidFill>
            </a:rPr>
            <a:t>壓力焦慮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4353029" y="3152989"/>
        <a:ext cx="637848" cy="637848"/>
      </dsp:txXfrm>
    </dsp:sp>
    <dsp:sp modelId="{927A0BD2-23CD-43D9-986E-5681F66218F5}">
      <dsp:nvSpPr>
        <dsp:cNvPr id="0" name=""/>
        <dsp:cNvSpPr/>
      </dsp:nvSpPr>
      <dsp:spPr>
        <a:xfrm rot="9450000">
          <a:off x="3933058" y="3576155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4257376"/>
            <a:satOff val="17062"/>
            <a:lumOff val="369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 rot="10800000">
        <a:off x="4002167" y="3623296"/>
        <a:ext cx="167634" cy="182666"/>
      </dsp:txXfrm>
    </dsp:sp>
    <dsp:sp modelId="{4AE378B4-AC01-41EC-866F-935A295D5E66}">
      <dsp:nvSpPr>
        <dsp:cNvPr id="0" name=""/>
        <dsp:cNvSpPr/>
      </dsp:nvSpPr>
      <dsp:spPr>
        <a:xfrm>
          <a:off x="2970090" y="3539001"/>
          <a:ext cx="902052" cy="902052"/>
        </a:xfrm>
        <a:prstGeom prst="ellipse">
          <a:avLst/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smtClean="0">
              <a:solidFill>
                <a:schemeClr val="tx1"/>
              </a:solidFill>
            </a:rPr>
            <a:t>睡眠困擾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3102192" y="3671103"/>
        <a:ext cx="637848" cy="637848"/>
      </dsp:txXfrm>
    </dsp:sp>
    <dsp:sp modelId="{E8BA932F-8ED0-4C01-83F7-BD53BFEE08AA}">
      <dsp:nvSpPr>
        <dsp:cNvPr id="0" name=""/>
        <dsp:cNvSpPr/>
      </dsp:nvSpPr>
      <dsp:spPr>
        <a:xfrm rot="12150000">
          <a:off x="2682221" y="3581342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676501"/>
            <a:satOff val="22749"/>
            <a:lumOff val="493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 rot="10800000">
        <a:off x="2751330" y="3655977"/>
        <a:ext cx="167634" cy="182666"/>
      </dsp:txXfrm>
    </dsp:sp>
    <dsp:sp modelId="{D9BDE1CF-55B1-4D81-A820-71BD3D42917F}">
      <dsp:nvSpPr>
        <dsp:cNvPr id="0" name=""/>
        <dsp:cNvSpPr/>
      </dsp:nvSpPr>
      <dsp:spPr>
        <a:xfrm>
          <a:off x="1719253" y="3020887"/>
          <a:ext cx="902052" cy="902052"/>
        </a:xfrm>
        <a:prstGeom prst="ellipse">
          <a:avLst/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smtClean="0">
              <a:solidFill>
                <a:schemeClr val="tx1"/>
              </a:solidFill>
            </a:rPr>
            <a:t>憤怒，沮喪，恐懼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1851355" y="3152989"/>
        <a:ext cx="637848" cy="637848"/>
      </dsp:txXfrm>
    </dsp:sp>
    <dsp:sp modelId="{1CFDC655-809E-4F51-BFF3-DD0213AD6CA0}">
      <dsp:nvSpPr>
        <dsp:cNvPr id="0" name=""/>
        <dsp:cNvSpPr/>
      </dsp:nvSpPr>
      <dsp:spPr>
        <a:xfrm rot="14850000">
          <a:off x="1794078" y="2700535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095626"/>
            <a:satOff val="28436"/>
            <a:lumOff val="616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 rot="10800000">
        <a:off x="1843746" y="2794610"/>
        <a:ext cx="167634" cy="182666"/>
      </dsp:txXfrm>
    </dsp:sp>
    <dsp:sp modelId="{72D95FB9-0F33-4009-A125-169CE5518E98}">
      <dsp:nvSpPr>
        <dsp:cNvPr id="0" name=""/>
        <dsp:cNvSpPr/>
      </dsp:nvSpPr>
      <dsp:spPr>
        <a:xfrm>
          <a:off x="1201140" y="1770050"/>
          <a:ext cx="902052" cy="902052"/>
        </a:xfrm>
        <a:prstGeom prst="ellipse">
          <a:avLst/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smtClean="0">
              <a:solidFill>
                <a:schemeClr val="tx1"/>
              </a:solidFill>
            </a:rPr>
            <a:t>抑鬱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1333242" y="1902152"/>
        <a:ext cx="637848" cy="637848"/>
      </dsp:txXfrm>
    </dsp:sp>
    <dsp:sp modelId="{7594BB8A-1778-45C4-88B9-0B2E6DEBFB09}">
      <dsp:nvSpPr>
        <dsp:cNvPr id="0" name=""/>
        <dsp:cNvSpPr/>
      </dsp:nvSpPr>
      <dsp:spPr>
        <a:xfrm rot="17550000">
          <a:off x="1788890" y="1449698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8514751"/>
            <a:satOff val="34124"/>
            <a:lumOff val="739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>
        <a:off x="1811065" y="1543773"/>
        <a:ext cx="167634" cy="182666"/>
      </dsp:txXfrm>
    </dsp:sp>
    <dsp:sp modelId="{9935850D-7F55-4343-BF56-832750A18439}">
      <dsp:nvSpPr>
        <dsp:cNvPr id="0" name=""/>
        <dsp:cNvSpPr/>
      </dsp:nvSpPr>
      <dsp:spPr>
        <a:xfrm>
          <a:off x="1719253" y="519213"/>
          <a:ext cx="902052" cy="902052"/>
        </a:xfrm>
        <a:prstGeom prst="ellipse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HK" altLang="en-US" sz="1600" b="1" kern="1200" dirty="0" smtClean="0">
              <a:solidFill>
                <a:schemeClr val="tx1"/>
              </a:solidFill>
            </a:rPr>
            <a:t>疲勞，減少活動</a:t>
          </a:r>
          <a:endParaRPr lang="zh-HK" altLang="en-US" sz="1600" b="1" kern="1200" dirty="0">
            <a:solidFill>
              <a:schemeClr val="tx1"/>
            </a:solidFill>
          </a:endParaRPr>
        </a:p>
      </dsp:txBody>
      <dsp:txXfrm>
        <a:off x="1851355" y="651315"/>
        <a:ext cx="637848" cy="637848"/>
      </dsp:txXfrm>
    </dsp:sp>
    <dsp:sp modelId="{18F1BF7A-141C-4891-B4A7-0C1B9985E89D}">
      <dsp:nvSpPr>
        <dsp:cNvPr id="0" name=""/>
        <dsp:cNvSpPr/>
      </dsp:nvSpPr>
      <dsp:spPr>
        <a:xfrm rot="20250000">
          <a:off x="2669698" y="561554"/>
          <a:ext cx="239477" cy="30444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HK" altLang="en-US" sz="1600" b="1" kern="1200">
            <a:solidFill>
              <a:schemeClr val="tx1"/>
            </a:solidFill>
          </a:endParaRPr>
        </a:p>
      </dsp:txBody>
      <dsp:txXfrm>
        <a:off x="2672432" y="636189"/>
        <a:ext cx="167634" cy="182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00550"/>
            <a:ext cx="2283355" cy="576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706262" y="1377636"/>
            <a:ext cx="6532738" cy="1346514"/>
          </a:xfrm>
          <a:prstGeom prst="rect">
            <a:avLst/>
          </a:prstGeom>
        </p:spPr>
        <p:txBody>
          <a:bodyPr/>
          <a:lstStyle>
            <a:lvl1pPr algn="l">
              <a:defRPr sz="36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704850" y="3168058"/>
            <a:ext cx="8198296" cy="30480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30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altLang="zh-HK" sz="1300" dirty="0" smtClean="0">
                <a:solidFill>
                  <a:srgbClr val="9CC52D"/>
                </a:solidFill>
                <a:latin typeface="Helvetica"/>
                <a:cs typeface="Helvetica"/>
              </a:rPr>
              <a:t>Professor title and professional qualification goes here</a:t>
            </a:r>
            <a:endParaRPr lang="en-US" sz="1300" dirty="0" smtClean="0">
              <a:solidFill>
                <a:srgbClr val="9CC52D"/>
              </a:solidFill>
              <a:latin typeface="Helvetica"/>
              <a:cs typeface="Helvetica"/>
            </a:endParaRP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 hasCustomPrompt="1"/>
          </p:nvPr>
        </p:nvSpPr>
        <p:spPr>
          <a:xfrm>
            <a:off x="704850" y="2764048"/>
            <a:ext cx="8198296" cy="39825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/>
            </a:lvl2pPr>
          </a:lstStyle>
          <a:p>
            <a:r>
              <a:rPr lang="en-US" altLang="zh-HK" b="1" dirty="0" smtClean="0">
                <a:solidFill>
                  <a:srgbClr val="9CC52D"/>
                </a:solidFill>
                <a:latin typeface="Helvetica"/>
                <a:cs typeface="Helvetica"/>
              </a:rPr>
              <a:t>Professor name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19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4675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666624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606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6634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rgbClr val="66006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8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89833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pic>
        <p:nvPicPr>
          <p:cNvPr id="7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6794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3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465592" y="1347242"/>
            <a:ext cx="4030208" cy="3053308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sp>
        <p:nvSpPr>
          <p:cNvPr id="14" name="Content Placeholder 6"/>
          <p:cNvSpPr>
            <a:spLocks noGrp="1"/>
          </p:cNvSpPr>
          <p:nvPr>
            <p:ph sz="quarter" idx="14" hasCustomPrompt="1"/>
          </p:nvPr>
        </p:nvSpPr>
        <p:spPr>
          <a:xfrm>
            <a:off x="4648200" y="1347242"/>
            <a:ext cx="4022782" cy="3046786"/>
          </a:xfrm>
          <a:prstGeom prst="rect">
            <a:avLst/>
          </a:prstGeom>
        </p:spPr>
        <p:txBody>
          <a:bodyPr/>
          <a:lstStyle>
            <a:lvl1pPr marL="285750" indent="-28575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  <a:p>
            <a:pPr lvl="0"/>
            <a:endParaRPr lang="en-US" dirty="0" smtClean="0"/>
          </a:p>
        </p:txBody>
      </p:sp>
      <p:pic>
        <p:nvPicPr>
          <p:cNvPr id="11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1220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30313"/>
            <a:ext cx="4040188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6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70075"/>
            <a:ext cx="4040188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7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30313"/>
            <a:ext cx="4041775" cy="6397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8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70075"/>
            <a:ext cx="4041775" cy="2606675"/>
          </a:xfrm>
          <a:prstGeom prst="rect">
            <a:avLst/>
          </a:prstGeom>
        </p:spPr>
        <p:txBody>
          <a:bodyPr/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398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404392"/>
            <a:ext cx="4186808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716016" y="1404392"/>
            <a:ext cx="3970784" cy="30576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2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4924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template background 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33" b="16712"/>
          <a:stretch/>
        </p:blipFill>
        <p:spPr bwMode="auto">
          <a:xfrm>
            <a:off x="-38100" y="-19050"/>
            <a:ext cx="9220200" cy="516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866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660066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64153" y="1404392"/>
            <a:ext cx="8222648" cy="29961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Tx/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Tx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buClrTx/>
              <a:defRPr sz="18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buClrTx/>
              <a:defRPr sz="1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buClrTx/>
              <a:defRPr sz="14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3" name="Picture 12" descr="CU-Medicine-logo-S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  <p:pic>
        <p:nvPicPr>
          <p:cNvPr id="10" name="Picture 2" descr="C:\Users\Man\Desktop\logo_hor_colour_png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466"/>
          <a:stretch/>
        </p:blipFill>
        <p:spPr bwMode="auto">
          <a:xfrm>
            <a:off x="379450" y="4443958"/>
            <a:ext cx="1659264" cy="70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24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274" y="4606423"/>
            <a:ext cx="1600439" cy="403727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00174" y="2262187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0174" y="762000"/>
            <a:ext cx="7143626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746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template background 2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673207" y="1960010"/>
            <a:ext cx="3429000" cy="1143000"/>
          </a:xfrm>
          <a:prstGeom prst="rect">
            <a:avLst/>
          </a:prstGeom>
        </p:spPr>
        <p:txBody>
          <a:bodyPr/>
          <a:lstStyle>
            <a:lvl1pPr algn="l">
              <a:defRPr sz="3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Thank you !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022822" y="4702448"/>
            <a:ext cx="372160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© Faculty </a:t>
            </a:r>
            <a:r>
              <a:rPr lang="en-US" altLang="zh-HK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 Medicine  </a:t>
            </a:r>
            <a:r>
              <a:rPr lang="en-US" altLang="zh-HK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Chinese University of Hong Kong</a:t>
            </a:r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CUHK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985" y="4502089"/>
            <a:ext cx="2880000" cy="486299"/>
          </a:xfrm>
          <a:prstGeom prst="rect">
            <a:avLst/>
          </a:prstGeom>
        </p:spPr>
      </p:pic>
      <p:pic>
        <p:nvPicPr>
          <p:cNvPr id="11" name="Picture 10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37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38274" y="1385342"/>
            <a:ext cx="8238182" cy="29009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79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04393"/>
            <a:ext cx="4038600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413019"/>
            <a:ext cx="4038600" cy="306373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12524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49363"/>
            <a:ext cx="4040188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1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1889125"/>
            <a:ext cx="4040188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249363"/>
            <a:ext cx="4041775" cy="636587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200" b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Category 2</a:t>
            </a:r>
          </a:p>
        </p:txBody>
      </p:sp>
      <p:sp>
        <p:nvSpPr>
          <p:cNvPr id="17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1889125"/>
            <a:ext cx="4041775" cy="2587625"/>
          </a:xfrm>
          <a:prstGeom prst="rect">
            <a:avLst/>
          </a:prstGeom>
        </p:spPr>
        <p:txBody>
          <a:bodyPr/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</a:p>
        </p:txBody>
      </p:sp>
    </p:spTree>
    <p:extLst>
      <p:ext uri="{BB962C8B-B14F-4D97-AF65-F5344CB8AC3E}">
        <p14:creationId xmlns:p14="http://schemas.microsoft.com/office/powerpoint/2010/main" val="29577640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1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1379242"/>
            <a:ext cx="4114800" cy="3021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Name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4696966" y="1366292"/>
            <a:ext cx="3945632" cy="3064676"/>
          </a:xfrm>
          <a:prstGeom prst="rect">
            <a:avLst/>
          </a:prstGeom>
        </p:spPr>
        <p:txBody>
          <a:bodyPr/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Organization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Fourth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438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Mandy\Documents\PPT Template\Presentation3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7010400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Disclosure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quarter" idx="13" hasCustomPrompt="1"/>
          </p:nvPr>
        </p:nvSpPr>
        <p:spPr>
          <a:xfrm>
            <a:off x="458635" y="1385342"/>
            <a:ext cx="8228165" cy="30914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Arial" pitchFamily="34" charset="0"/>
              <a:buChar char="•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pic>
        <p:nvPicPr>
          <p:cNvPr id="12" name="Picture 11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661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254250"/>
            <a:ext cx="7772400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3200" b="1" cap="all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754063"/>
            <a:ext cx="6745287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aseline="0">
                <a:solidFill>
                  <a:srgbClr val="92D050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Description of the session</a:t>
            </a:r>
          </a:p>
        </p:txBody>
      </p:sp>
      <p:pic>
        <p:nvPicPr>
          <p:cNvPr id="14" name="Picture 13" descr="CU-Medicine-logo-S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417" y="244319"/>
            <a:ext cx="11033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30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Mandy\Documents\PPT Template\Template background 4.jp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49" b="29687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Faculty-of-Med-White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19" y="4591050"/>
            <a:ext cx="1600439" cy="403727"/>
          </a:xfrm>
          <a:prstGeom prst="rect">
            <a:avLst/>
          </a:prstGeom>
        </p:spPr>
      </p:pic>
      <p:sp>
        <p:nvSpPr>
          <p:cNvPr id="12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65951" y="1404392"/>
            <a:ext cx="8157547" cy="307235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Clr>
                <a:srgbClr val="92D050"/>
              </a:buClr>
              <a:buFont typeface="Arial" pitchFamily="34" charset="0"/>
              <a:buChar char="•"/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rgbClr val="92D050"/>
              </a:buClr>
              <a:defRPr sz="20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2pPr>
            <a:lvl3pPr>
              <a:buClr>
                <a:srgbClr val="92D050"/>
              </a:buClr>
              <a:defRPr sz="18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3pPr>
            <a:lvl4pPr>
              <a:buClr>
                <a:srgbClr val="92D050"/>
              </a:buClr>
              <a:defRPr sz="160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4pPr>
            <a:lvl5pPr>
              <a:buClr>
                <a:srgbClr val="92D050"/>
              </a:buClr>
              <a:defRPr sz="1400" baseline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Text goes here</a:t>
            </a:r>
          </a:p>
          <a:p>
            <a:pPr lvl="1"/>
            <a:r>
              <a:rPr lang="en-US" dirty="0" smtClean="0"/>
              <a:t>Second level goes here</a:t>
            </a:r>
          </a:p>
          <a:p>
            <a:pPr lvl="2"/>
            <a:r>
              <a:rPr lang="en-US" dirty="0" smtClean="0"/>
              <a:t>Third level goes here</a:t>
            </a:r>
          </a:p>
          <a:p>
            <a:pPr lvl="3"/>
            <a:r>
              <a:rPr lang="en-US" dirty="0" smtClean="0"/>
              <a:t>Forth level goes here</a:t>
            </a:r>
          </a:p>
          <a:p>
            <a:pPr lvl="4"/>
            <a:r>
              <a:rPr lang="en-US" dirty="0" smtClean="0"/>
              <a:t>Fifth level goes here</a:t>
            </a:r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19256" cy="92551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en-US" dirty="0" smtClean="0"/>
              <a:t>Headline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400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andy\Documents\PPT Template\template background 2.jpg"/>
          <p:cNvPicPr>
            <a:picLocks noChangeAspect="1" noChangeArrowheads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86" b="24792"/>
          <a:stretch/>
        </p:blipFill>
        <p:spPr bwMode="auto">
          <a:xfrm>
            <a:off x="0" y="-47628"/>
            <a:ext cx="9144000" cy="5191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A14D7-5929-4FDD-8FA6-69482CF948C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CU-Medicine-logo-S.png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0" y="361950"/>
            <a:ext cx="1583117" cy="1549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17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  <p:sldLayoutId id="2147483666" r:id="rId12"/>
    <p:sldLayoutId id="2147483667" r:id="rId13"/>
    <p:sldLayoutId id="2147483669" r:id="rId14"/>
    <p:sldLayoutId id="2147483670" r:id="rId15"/>
    <p:sldLayoutId id="2147483671" r:id="rId16"/>
    <p:sldLayoutId id="2147483672" r:id="rId17"/>
    <p:sldLayoutId id="2147483673" r:id="rId18"/>
    <p:sldLayoutId id="2147483674" r:id="rId19"/>
    <p:sldLayoutId id="2147483668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>　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sz="5400" b="1" dirty="0">
                <a:solidFill>
                  <a:prstClr val="white"/>
                </a:solidFill>
              </a:rPr>
              <a:t>長期</a:t>
            </a:r>
            <a:r>
              <a:rPr lang="zh-TW" altLang="en-US" sz="5400" b="1" dirty="0" smtClean="0">
                <a:solidFill>
                  <a:prstClr val="white"/>
                </a:solidFill>
              </a:rPr>
              <a:t>痛楚能自理</a:t>
            </a:r>
            <a:endParaRPr lang="en-US" altLang="zh-TW" dirty="0" smtClean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zh-TW" altLang="en-US" dirty="0" smtClean="0"/>
              <a:t>黄美玲</a:t>
            </a:r>
            <a:r>
              <a:rPr lang="zh-TW" altLang="en-US" dirty="0"/>
              <a:t>註冊護士</a:t>
            </a:r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 flipH="1">
            <a:off x="3370729" y="197224"/>
            <a:ext cx="3935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  <a:ea typeface="標楷體" panose="03000509000000000000" pitchFamily="65" charset="-120"/>
              </a:rPr>
              <a:t>香港中文大學</a:t>
            </a:r>
            <a:endParaRPr kumimoji="1" lang="en-US" altLang="zh-TW" b="1" dirty="0">
              <a:solidFill>
                <a:prstClr val="black"/>
              </a:solidFill>
              <a:latin typeface="新細明體" panose="02020500000000000000" pitchFamily="18" charset="-120"/>
              <a:ea typeface="標楷體" panose="03000509000000000000" pitchFamily="65" charset="-12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zh-TW" altLang="en-US" b="1" dirty="0">
                <a:solidFill>
                  <a:prstClr val="black"/>
                </a:solidFill>
                <a:latin typeface="新細明體" panose="02020500000000000000" pitchFamily="18" charset="-120"/>
                <a:ea typeface="標楷體" panose="03000509000000000000" pitchFamily="65" charset="-120"/>
              </a:rPr>
              <a:t>醫學院那打素護理學院</a:t>
            </a:r>
            <a:endParaRPr kumimoji="1" lang="zh-HK" altLang="en-US" b="1" dirty="0">
              <a:solidFill>
                <a:prstClr val="black"/>
              </a:solidFill>
              <a:latin typeface="新細明體" panose="02020500000000000000" pitchFamily="18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9903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sz="quarter" idx="13"/>
          </p:nvPr>
        </p:nvSpPr>
        <p:spPr>
          <a:xfrm>
            <a:off x="465951" y="1208690"/>
            <a:ext cx="8157547" cy="32680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dirty="0" smtClean="0"/>
              <a:t>冰</a:t>
            </a:r>
            <a:r>
              <a:rPr lang="zh-HK" altLang="en-US" dirty="0"/>
              <a:t>敷</a:t>
            </a:r>
            <a:r>
              <a:rPr lang="zh-HK" altLang="en-US" dirty="0" smtClean="0"/>
              <a:t>可以止痛</a:t>
            </a:r>
            <a:r>
              <a:rPr lang="zh-HK" altLang="en-US" dirty="0"/>
              <a:t>消炎</a:t>
            </a:r>
            <a:r>
              <a:rPr lang="en-US" altLang="zh-HK" dirty="0"/>
              <a:t> </a:t>
            </a:r>
            <a:endParaRPr lang="en-US" altLang="zh-HK" dirty="0" smtClean="0"/>
          </a:p>
          <a:p>
            <a:pPr marL="0" indent="0">
              <a:buNone/>
            </a:pPr>
            <a:r>
              <a:rPr lang="zh-HK" altLang="en-US" dirty="0" smtClean="0"/>
              <a:t>熱敷</a:t>
            </a:r>
            <a:r>
              <a:rPr lang="zh-HK" altLang="en-US" dirty="0"/>
              <a:t>能加強血循環舒緩神經緊張，減輕疼痛感</a:t>
            </a:r>
          </a:p>
        </p:txBody>
      </p:sp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冷熱敷</a:t>
            </a:r>
          </a:p>
        </p:txBody>
      </p:sp>
      <p:pic>
        <p:nvPicPr>
          <p:cNvPr id="1029" name="Picture 5" descr="C:\Users\wai\AppData\Local\Microsoft\Windows\Temporary Internet Files\Content.IE5\0VBKI364\11712620325_c250dd9ef4_b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140" y="2208628"/>
            <a:ext cx="3110155" cy="256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wai\AppData\Local\Microsoft\Windows\Temporary Internet Files\Content.IE5\3L1QP275\XVWL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3818" y="2208628"/>
            <a:ext cx="2414954" cy="23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04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581565" y="1162654"/>
            <a:ext cx="8157547" cy="307235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刺激</a:t>
            </a:r>
            <a:r>
              <a:rPr lang="zh-TW" altLang="en-US" dirty="0"/>
              <a:t>穴位可行氣活血，調理陰陽平衡，促進身體自癒能力。按摩時只需使用按壓或揉捏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lnSpc>
                <a:spcPct val="120000"/>
              </a:lnSpc>
              <a:buNone/>
            </a:pPr>
            <a:r>
              <a:rPr lang="zh-HK" altLang="en-US" b="1" dirty="0"/>
              <a:t>足三里</a:t>
            </a:r>
            <a:r>
              <a:rPr lang="zh-HK" altLang="en-US" dirty="0"/>
              <a:t>，它是人體的重要穴位之一</a:t>
            </a:r>
            <a:r>
              <a:rPr lang="zh-HK" altLang="en-US" dirty="0" smtClean="0"/>
              <a:t>。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 smtClean="0"/>
              <a:t>經常</a:t>
            </a:r>
            <a:r>
              <a:rPr lang="zh-HK" altLang="en-US" dirty="0"/>
              <a:t>按摩人體的足三里</a:t>
            </a:r>
            <a:r>
              <a:rPr lang="zh-HK" altLang="en-US" dirty="0" smtClean="0"/>
              <a:t>穴位</a:t>
            </a:r>
            <a:r>
              <a:rPr lang="en-US" altLang="zh-HK" dirty="0" smtClean="0"/>
              <a:t/>
            </a:r>
            <a:br>
              <a:rPr lang="en-US" altLang="zh-HK" dirty="0" smtClean="0"/>
            </a:br>
            <a:r>
              <a:rPr lang="zh-HK" altLang="en-US" dirty="0" smtClean="0"/>
              <a:t>可以</a:t>
            </a:r>
            <a:r>
              <a:rPr lang="zh-HK" altLang="en-US" dirty="0"/>
              <a:t>促進全身的血液循環、</a:t>
            </a:r>
            <a:r>
              <a:rPr lang="en-US" altLang="zh-HK" dirty="0"/>
              <a:t/>
            </a:r>
            <a:br>
              <a:rPr lang="en-US" altLang="zh-HK" dirty="0"/>
            </a:br>
            <a:r>
              <a:rPr lang="zh-HK" altLang="en-US" dirty="0"/>
              <a:t>通暢經絡以及緩解疲勞等。</a:t>
            </a:r>
            <a:endParaRPr lang="zh-TW" altLang="en-US" dirty="0"/>
          </a:p>
          <a:p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穴位按摩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8" r="19236"/>
          <a:stretch/>
        </p:blipFill>
        <p:spPr>
          <a:xfrm>
            <a:off x="5591503" y="2255571"/>
            <a:ext cx="2942897" cy="2282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47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sz="quarter" idx="13"/>
          </p:nvPr>
        </p:nvSpPr>
        <p:spPr>
          <a:xfrm>
            <a:off x="581565" y="1120613"/>
            <a:ext cx="8157547" cy="30723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HK" altLang="en-US" dirty="0"/>
              <a:t>選用一些無毒溫和、益氣養血易於泡浸的茶材長期飲用，以微調方法改善體質。</a:t>
            </a:r>
          </a:p>
        </p:txBody>
      </p:sp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茶療</a:t>
            </a:r>
          </a:p>
        </p:txBody>
      </p:sp>
      <p:pic>
        <p:nvPicPr>
          <p:cNvPr id="4098" name="Picture 2" descr="C:\Users\wai\AppData\Local\Microsoft\Windows\Temporary Internet Files\Content.IE5\BOVJIGLX\75da1734da7dd4bc9d37245f52b81250_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841" y="2228091"/>
            <a:ext cx="5259054" cy="263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021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HK" altLang="en-US" dirty="0"/>
              <a:t>信義會長者痛症管理</a:t>
            </a:r>
            <a:r>
              <a:rPr lang="zh-HK" altLang="en-US" dirty="0" smtClean="0"/>
              <a:t>計劃</a:t>
            </a:r>
            <a:r>
              <a:rPr lang="en-US" altLang="zh-HK" dirty="0" smtClean="0"/>
              <a:t>2010</a:t>
            </a:r>
            <a:r>
              <a:rPr lang="zh-HK" altLang="en-US" dirty="0"/>
              <a:t>版</a:t>
            </a:r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/>
              <a:t>參考</a:t>
            </a:r>
            <a:r>
              <a:rPr lang="zh-HK" altLang="en-US" dirty="0" smtClean="0"/>
              <a:t>資料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6710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246185" y="0"/>
            <a:ext cx="8219256" cy="1153551"/>
          </a:xfrm>
        </p:spPr>
        <p:txBody>
          <a:bodyPr>
            <a:normAutofit/>
          </a:bodyPr>
          <a:lstStyle/>
          <a:p>
            <a:r>
              <a:rPr lang="zh-HK" altLang="en-US" sz="6000" dirty="0" smtClean="0"/>
              <a:t>謝謝</a:t>
            </a:r>
            <a:endParaRPr lang="zh-HK" altLang="en-US" sz="6000" dirty="0"/>
          </a:p>
        </p:txBody>
      </p:sp>
      <p:pic>
        <p:nvPicPr>
          <p:cNvPr id="1026" name="Picture 2" descr="C:\Users\wai\AppData\Local\Microsoft\Windows\Temporary Internet Files\Content.IE5\QAPJOHKW\latar_belakang__kartu_nama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28468"/>
            <a:ext cx="8314006" cy="406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1180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長期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痛症病人所感覺的痛楚</a:t>
            </a:r>
            <a:r>
              <a:rPr lang="zh-TW" altLang="en-US" sz="4800" dirty="0">
                <a:solidFill>
                  <a:srgbClr val="FF0000"/>
                </a:solidFill>
              </a:rPr>
              <a:t>未必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只是身體受傷的反應</a:t>
            </a: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，情緒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和心理因素都會對</a:t>
            </a:r>
            <a:r>
              <a:rPr lang="zh-TW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痛症</a:t>
            </a:r>
            <a:r>
              <a:rPr lang="zh-TW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有所影響。</a:t>
            </a:r>
            <a:endParaRPr lang="en-US" sz="32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HK" altLang="en-US" dirty="0"/>
              <a:t>溫故知新</a:t>
            </a:r>
          </a:p>
        </p:txBody>
      </p:sp>
    </p:spTree>
    <p:extLst>
      <p:ext uri="{BB962C8B-B14F-4D97-AF65-F5344CB8AC3E}">
        <p14:creationId xmlns:p14="http://schemas.microsoft.com/office/powerpoint/2010/main" val="1828376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痛症惡性循環</a:t>
            </a:r>
          </a:p>
        </p:txBody>
      </p:sp>
      <p:graphicFrame>
        <p:nvGraphicFramePr>
          <p:cNvPr id="4" name="資料庫圖表 3"/>
          <p:cNvGraphicFramePr/>
          <p:nvPr>
            <p:extLst>
              <p:ext uri="{D42A27DB-BD31-4B8C-83A1-F6EECF244321}">
                <p14:modId xmlns:p14="http://schemas.microsoft.com/office/powerpoint/2010/main" val="410844014"/>
              </p:ext>
            </p:extLst>
          </p:nvPr>
        </p:nvGraphicFramePr>
        <p:xfrm>
          <a:off x="1524000" y="539749"/>
          <a:ext cx="6842234" cy="4442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6814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 smtClean="0"/>
              <a:t>藥物</a:t>
            </a:r>
            <a:endParaRPr lang="en-US" altLang="zh-TW" dirty="0" smtClean="0"/>
          </a:p>
          <a:p>
            <a:r>
              <a:rPr lang="zh-TW" altLang="en-US" dirty="0" smtClean="0"/>
              <a:t>非</a:t>
            </a:r>
            <a:r>
              <a:rPr lang="zh-TW" altLang="en-US" dirty="0"/>
              <a:t>藥物多元化綜合</a:t>
            </a:r>
            <a:r>
              <a:rPr lang="zh-TW" altLang="en-US" dirty="0" smtClean="0"/>
              <a:t>治療</a:t>
            </a: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00B050"/>
                </a:solidFill>
              </a:rPr>
              <a:t>痛楚</a:t>
            </a:r>
            <a:r>
              <a:rPr lang="zh-TW" altLang="en-US" dirty="0" smtClean="0"/>
              <a:t>自理途徑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84618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TW" altLang="en-US" dirty="0"/>
              <a:t>持續性</a:t>
            </a:r>
            <a:r>
              <a:rPr lang="zh-TW" altLang="en-US" dirty="0" smtClean="0"/>
              <a:t>疼痛</a:t>
            </a:r>
            <a:r>
              <a:rPr lang="en-US" altLang="zh-TW" dirty="0"/>
              <a:t> </a:t>
            </a:r>
            <a:r>
              <a:rPr lang="en-US" altLang="zh-TW" dirty="0" smtClean="0"/>
              <a:t>— </a:t>
            </a:r>
            <a:r>
              <a:rPr lang="zh-TW" altLang="en-US" dirty="0" smtClean="0"/>
              <a:t>按時</a:t>
            </a:r>
            <a:r>
              <a:rPr lang="zh-TW" altLang="en-US" dirty="0"/>
              <a:t>按</a:t>
            </a:r>
            <a:r>
              <a:rPr lang="zh-TW" altLang="en-US" dirty="0" smtClean="0"/>
              <a:t>量</a:t>
            </a:r>
            <a:endParaRPr lang="en-US" altLang="zh-TW" dirty="0" smtClean="0"/>
          </a:p>
          <a:p>
            <a:r>
              <a:rPr lang="zh-TW" altLang="en-US" dirty="0" smtClean="0"/>
              <a:t>突發</a:t>
            </a:r>
            <a:r>
              <a:rPr lang="zh-TW" altLang="en-US" dirty="0"/>
              <a:t>性</a:t>
            </a:r>
            <a:r>
              <a:rPr lang="zh-TW" altLang="en-US" dirty="0" smtClean="0"/>
              <a:t>疼痛 </a:t>
            </a:r>
            <a:r>
              <a:rPr lang="en-US" altLang="zh-TW" dirty="0" smtClean="0"/>
              <a:t>— </a:t>
            </a:r>
            <a:r>
              <a:rPr lang="zh-TW" altLang="en-US" dirty="0" smtClean="0"/>
              <a:t>額外</a:t>
            </a:r>
            <a:r>
              <a:rPr lang="zh-TW" altLang="en-US" dirty="0"/>
              <a:t>添加</a:t>
            </a:r>
            <a:br>
              <a:rPr lang="zh-TW" altLang="en-US" dirty="0"/>
            </a:b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藥物</a:t>
            </a:r>
            <a:r>
              <a:rPr lang="en-US" altLang="zh-TW" dirty="0"/>
              <a:t>【</a:t>
            </a:r>
            <a:r>
              <a:rPr lang="zh-TW" altLang="en-US" dirty="0"/>
              <a:t>應按照醫護人士指導</a:t>
            </a:r>
            <a:r>
              <a:rPr lang="en-US" altLang="zh-TW" dirty="0" smtClean="0"/>
              <a:t>】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5337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TW" altLang="en-US" b="1" dirty="0">
                <a:solidFill>
                  <a:srgbClr val="660066"/>
                </a:solidFill>
              </a:rPr>
              <a:t>建立無痛生活</a:t>
            </a:r>
            <a:endParaRPr lang="en-US" altLang="zh-TW" dirty="0"/>
          </a:p>
          <a:p>
            <a:r>
              <a:rPr lang="zh-TW" altLang="en-US" dirty="0" smtClean="0"/>
              <a:t>運動：</a:t>
            </a:r>
            <a:r>
              <a:rPr lang="zh-TW" altLang="en-US" dirty="0"/>
              <a:t>拉筋或伸展、太極、八段錦、</a:t>
            </a:r>
            <a:r>
              <a:rPr lang="zh-TW" altLang="en-US" dirty="0" smtClean="0"/>
              <a:t>瑜珈</a:t>
            </a:r>
            <a:endParaRPr lang="en-US" altLang="zh-TW" dirty="0" smtClean="0"/>
          </a:p>
          <a:p>
            <a:r>
              <a:rPr lang="zh-TW" altLang="en-US" dirty="0" smtClean="0">
                <a:solidFill>
                  <a:prstClr val="black"/>
                </a:solidFill>
              </a:rPr>
              <a:t>紓緩</a:t>
            </a:r>
            <a:r>
              <a:rPr lang="zh-TW" altLang="en-US" dirty="0" smtClean="0"/>
              <a:t>：冷熱敷、針灸、推拿、</a:t>
            </a:r>
            <a:r>
              <a:rPr lang="zh-TW" altLang="en-US" dirty="0"/>
              <a:t>穴位按摩、香薰</a:t>
            </a:r>
            <a:endParaRPr lang="en-US" altLang="zh-TW" dirty="0" smtClean="0"/>
          </a:p>
          <a:p>
            <a:r>
              <a:rPr lang="zh-HK" altLang="en-US" dirty="0" smtClean="0"/>
              <a:t>食</a:t>
            </a:r>
            <a:r>
              <a:rPr lang="zh-HK" altLang="en-US" dirty="0"/>
              <a:t>療</a:t>
            </a:r>
            <a:r>
              <a:rPr lang="zh-HK" altLang="en-US" dirty="0" smtClean="0"/>
              <a:t>：</a:t>
            </a:r>
            <a:r>
              <a:rPr lang="zh-TW" altLang="en-US" dirty="0"/>
              <a:t>茶療、湯</a:t>
            </a:r>
            <a:r>
              <a:rPr lang="zh-TW" altLang="en-US" dirty="0" smtClean="0"/>
              <a:t>水</a:t>
            </a:r>
            <a:endParaRPr lang="en-US" altLang="zh-TW" dirty="0" smtClean="0"/>
          </a:p>
          <a:p>
            <a:r>
              <a:rPr lang="zh-TW" altLang="en-US" dirty="0" smtClean="0"/>
              <a:t>其他：意象</a:t>
            </a:r>
            <a:r>
              <a:rPr lang="zh-TW" altLang="en-US" dirty="0"/>
              <a:t>、</a:t>
            </a:r>
            <a:r>
              <a:rPr lang="zh-TW" altLang="en-US" dirty="0"/>
              <a:t>音樂</a:t>
            </a:r>
            <a:r>
              <a:rPr lang="zh-TW" altLang="en-US" dirty="0" smtClean="0"/>
              <a:t>、</a:t>
            </a:r>
            <a:r>
              <a:rPr lang="zh-HK" altLang="en-US" dirty="0" smtClean="0"/>
              <a:t>水</a:t>
            </a:r>
            <a:r>
              <a:rPr lang="zh-TW" altLang="en-US" dirty="0"/>
              <a:t>療</a:t>
            </a:r>
            <a:endParaRPr lang="zh-HK" altLang="en-US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非藥物多元化綜合</a:t>
            </a:r>
            <a:r>
              <a:rPr lang="zh-TW" altLang="en-US" dirty="0" smtClean="0"/>
              <a:t>治療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27705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穿衣服或鞋時，可坐着進行，避免腰或頸部受不必要的壓力。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避免購買需要手洗或需的衣服，可減少家務的工作量。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避免穿著過緊的衣服，影響血液循環。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重量較輕的日常用品可放置於較高的位置，較重的用品放於較低的位置，方便提取，防止肌腱勞損。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地毯應黏貼在地板上，慎防地滑跌傷。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避免於一天內進行大量家務。</a:t>
            </a:r>
            <a:endParaRPr lang="en-US" altLang="zh-TW" sz="1600" dirty="0">
              <a:solidFill>
                <a:prstClr val="black"/>
              </a:solidFill>
            </a:endParaRP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/>
            </a:pPr>
            <a:r>
              <a:rPr lang="zh-TW" altLang="en-US" sz="1600" dirty="0">
                <a:solidFill>
                  <a:prstClr val="black"/>
                </a:solidFill>
              </a:rPr>
              <a:t>可僱用家務助理進行較繁重的家務，例如抹窗及大掃除</a:t>
            </a:r>
            <a:endParaRPr lang="en-US" altLang="zh-TW" sz="1600" dirty="0">
              <a:solidFill>
                <a:prstClr val="black"/>
              </a:solidFill>
            </a:endParaRPr>
          </a:p>
          <a:p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建立</a:t>
            </a:r>
            <a:r>
              <a:rPr lang="zh-TW" altLang="en-US" dirty="0"/>
              <a:t>無痛生活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5889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444931" y="777765"/>
            <a:ext cx="8157547" cy="4203481"/>
          </a:xfrm>
        </p:spPr>
        <p:txBody>
          <a:bodyPr>
            <a:normAutofit/>
          </a:bodyPr>
          <a:lstStyle/>
          <a:p>
            <a:pPr marL="457200" lvl="0" indent="-457200">
              <a:lnSpc>
                <a:spcPct val="150000"/>
              </a:lnSpc>
              <a:buFont typeface="+mj-lt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選擇一些較容易使用的廚房用具，避免肌肉腱勞損。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購買日常用品時，例如洗潔精，選擇較細容量的貨品，使用時較為輕便，可避免肌腱勞損。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 習慣使用剪刀開封膠袋，防止上肢勞損。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使用一些較輕的進食及烹調用具，如叉 匙 鑊， 較易提起及使用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留意生活環境中，有沒有引致身體出現敏感的物質，肌肉痛症很多時候因此引起，哮喘或鼻敏感亦會同時間出現。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選擇合適的傢俬及坐椅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AutoNum type="arabicPeriod" startAt="8"/>
            </a:pPr>
            <a:r>
              <a:rPr lang="zh-TW" altLang="en-US" sz="1600" dirty="0">
                <a:solidFill>
                  <a:prstClr val="black"/>
                </a:solidFill>
              </a:rPr>
              <a:t>注意使用電腦時的姿勢是否正確。</a:t>
            </a:r>
          </a:p>
          <a:p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5719"/>
          </a:xfrm>
        </p:spPr>
        <p:txBody>
          <a:bodyPr>
            <a:normAutofit fontScale="90000"/>
          </a:bodyPr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627485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3"/>
          </p:nvPr>
        </p:nvSpPr>
        <p:spPr>
          <a:xfrm>
            <a:off x="566817" y="1099592"/>
            <a:ext cx="8157547" cy="3072358"/>
          </a:xfrm>
        </p:spPr>
        <p:txBody>
          <a:bodyPr/>
          <a:lstStyle/>
          <a:p>
            <a:pPr marL="0" indent="0">
              <a:buNone/>
            </a:pPr>
            <a:r>
              <a:rPr lang="zh-TW" altLang="en-US" dirty="0"/>
              <a:t>適當的拉筋或伸展動作</a:t>
            </a:r>
            <a:r>
              <a:rPr lang="zh-TW" altLang="en-US" dirty="0" smtClean="0"/>
              <a:t>，可</a:t>
            </a:r>
            <a:r>
              <a:rPr lang="zh-TW" altLang="en-US" dirty="0"/>
              <a:t>紓緩肌肉緊張痠痛。</a:t>
            </a:r>
            <a:endParaRPr lang="zh-HK" altLang="en-US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HK" altLang="en-US" dirty="0" smtClean="0"/>
              <a:t>運動</a:t>
            </a:r>
            <a:endParaRPr lang="zh-HK" altLang="en-US" dirty="0"/>
          </a:p>
        </p:txBody>
      </p:sp>
      <p:pic>
        <p:nvPicPr>
          <p:cNvPr id="4" name="Picture 2" descr="C:\Users\wai\AppData\Local\Microsoft\Windows\Temporary Internet Files\Content.IE5\92N6FAP2\warmup01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361" y="1773802"/>
            <a:ext cx="5785581" cy="2892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矩形 4"/>
          <p:cNvSpPr/>
          <p:nvPr/>
        </p:nvSpPr>
        <p:spPr>
          <a:xfrm>
            <a:off x="1075106" y="3932104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>
                <a:solidFill>
                  <a:prstClr val="black">
                    <a:lumMod val="75000"/>
                    <a:lumOff val="25000"/>
                  </a:prstClr>
                </a:solidFill>
                <a:latin typeface="Arial" pitchFamily="34" charset="0"/>
                <a:cs typeface="Arial" pitchFamily="34" charset="0"/>
              </a:rPr>
              <a:t>開步實踐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64585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ulty_Template_16_9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 Med_PPT Template 16x9</Template>
  <TotalTime>1168</TotalTime>
  <Words>506</Words>
  <Application>Microsoft Office PowerPoint</Application>
  <PresentationFormat>如螢幕大小 (16:9)</PresentationFormat>
  <Paragraphs>59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Faculty_Template_16_9</vt:lpstr>
      <vt:lpstr>　</vt:lpstr>
      <vt:lpstr>溫故知新</vt:lpstr>
      <vt:lpstr>痛症惡性循環</vt:lpstr>
      <vt:lpstr>痛楚自理途徑</vt:lpstr>
      <vt:lpstr>藥物【應按照醫護人士指導】</vt:lpstr>
      <vt:lpstr>非藥物多元化綜合治療</vt:lpstr>
      <vt:lpstr>建立無痛生活</vt:lpstr>
      <vt:lpstr>PowerPoint 簡報</vt:lpstr>
      <vt:lpstr>運動</vt:lpstr>
      <vt:lpstr>冷熱敷</vt:lpstr>
      <vt:lpstr>穴位按摩</vt:lpstr>
      <vt:lpstr>茶療</vt:lpstr>
      <vt:lpstr>參考資料</vt:lpstr>
      <vt:lpstr>謝謝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YK Au</dc:creator>
  <cp:lastModifiedBy>wai</cp:lastModifiedBy>
  <cp:revision>63</cp:revision>
  <dcterms:created xsi:type="dcterms:W3CDTF">2017-05-12T03:32:44Z</dcterms:created>
  <dcterms:modified xsi:type="dcterms:W3CDTF">2018-05-06T16:15:50Z</dcterms:modified>
</cp:coreProperties>
</file>