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1" r:id="rId1"/>
  </p:sldMasterIdLst>
  <p:notesMasterIdLst>
    <p:notesMasterId r:id="rId3"/>
  </p:notesMasterIdLst>
  <p:sldIdLst>
    <p:sldId id="263" r:id="rId2"/>
  </p:sldIdLst>
  <p:sldSz cx="6858000" cy="9144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FF"/>
    <a:srgbClr val="FF7C80"/>
    <a:srgbClr val="FFFFCC"/>
    <a:srgbClr val="006600"/>
    <a:srgbClr val="FF5050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9" d="100"/>
          <a:sy n="69" d="100"/>
        </p:scale>
        <p:origin x="2532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448" cy="497838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44" y="2"/>
            <a:ext cx="2945448" cy="497838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C982B2E7-64B4-4F81-BA34-2F69C4F6D9D9}" type="datetimeFigureOut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77028"/>
            <a:ext cx="5437506" cy="39081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44" y="9428800"/>
            <a:ext cx="2945448" cy="49783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CD59C59F-B3BD-4EB1-B1E1-BCFD36FE006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657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7">
              <a:defRPr/>
            </a:pPr>
            <a:fld id="{CD59C59F-B3BD-4EB1-B1E1-BCFD36FE0061}" type="slidenum">
              <a:rPr lang="zh-HK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14307">
                <a:defRPr/>
              </a:pPr>
              <a:t>1</a:t>
            </a:fld>
            <a:endParaRPr lang="zh-HK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733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7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94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78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028232"/>
            <a:ext cx="409586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 altLang="zh-HK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11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987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66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50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966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91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1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98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854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0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23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523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zh-HK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7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923402-1051-4C6F-BD58-86DA56815FE8}" type="datetimeFigureOut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26/3/2018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EA779-109F-44FE-9E80-5030CACCC5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471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72" r:id="rId1"/>
    <p:sldLayoutId id="2147484973" r:id="rId2"/>
    <p:sldLayoutId id="2147484974" r:id="rId3"/>
    <p:sldLayoutId id="2147484975" r:id="rId4"/>
    <p:sldLayoutId id="2147484976" r:id="rId5"/>
    <p:sldLayoutId id="2147484977" r:id="rId6"/>
    <p:sldLayoutId id="2147484978" r:id="rId7"/>
    <p:sldLayoutId id="2147484979" r:id="rId8"/>
    <p:sldLayoutId id="2147484980" r:id="rId9"/>
    <p:sldLayoutId id="2147484981" r:id="rId10"/>
    <p:sldLayoutId id="2147484982" r:id="rId11"/>
    <p:sldLayoutId id="2147484983" r:id="rId12"/>
    <p:sldLayoutId id="2147484984" r:id="rId13"/>
    <p:sldLayoutId id="2147484985" r:id="rId14"/>
    <p:sldLayoutId id="2147484986" r:id="rId15"/>
    <p:sldLayoutId id="2147484987" r:id="rId16"/>
    <p:sldLayoutId id="2147484988" r:id="rId17"/>
  </p:sldLayoutIdLst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www.facebook.com/ciif.hk" TargetMode="External"/><Relationship Id="rId5" Type="http://schemas.openxmlformats.org/officeDocument/2006/relationships/image" Target="../media/image4.jpeg"/><Relationship Id="rId10" Type="http://schemas.openxmlformats.org/officeDocument/2006/relationships/hyperlink" Target="http://www.ciif.gov.hk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-1" y="7324653"/>
            <a:ext cx="6830001" cy="15678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384788" y="740860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主辦機構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4"/>
          <p:cNvSpPr txBox="1"/>
          <p:nvPr/>
        </p:nvSpPr>
        <p:spPr>
          <a:xfrm>
            <a:off x="76746" y="7346956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本計劃由社區投資共享基金資助</a:t>
            </a: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:</a:t>
            </a: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1" name="文字方塊 4"/>
          <p:cNvSpPr txBox="1"/>
          <p:nvPr/>
        </p:nvSpPr>
        <p:spPr>
          <a:xfrm>
            <a:off x="2848473" y="740860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資助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8627" y="190726"/>
            <a:ext cx="6866627" cy="83099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</a:rPr>
              <a:t>香港中文大學醫學院那打素護理學院</a:t>
            </a:r>
            <a:endParaRPr kumimoji="0" lang="en-US" altLang="zh-TW" sz="2400" b="1" i="0" u="none" strike="noStrike" kern="1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華康儷特圓(P)"/>
              <a:ea typeface="華康儷特圓(P)" panose="020F080000000000000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4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</a:rPr>
              <a:t>ABCD </a:t>
            </a:r>
            <a:r>
              <a:rPr kumimoji="0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</a:rPr>
              <a:t>– </a:t>
            </a:r>
            <a:r>
              <a:rPr kumimoji="0" lang="zh-TW" altLang="zh-HK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  <a:cs typeface="Times New Roman" panose="02020603050405020304" pitchFamily="18" charset="0"/>
              </a:rPr>
              <a:t>構建富善長者安居圖寶</a:t>
            </a:r>
            <a:r>
              <a:rPr kumimoji="0" lang="zh-TW" altLang="zh-HK" sz="24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  <a:cs typeface="Times New Roman" panose="02020603050405020304" pitchFamily="18" charset="0"/>
              </a:rPr>
              <a:t>網</a:t>
            </a:r>
            <a:r>
              <a:rPr kumimoji="0" lang="zh-TW" altLang="en-US" sz="24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華康儷特圓(P)"/>
                <a:ea typeface="華康儷特圓(P)" panose="020F0800000000000000"/>
                <a:cs typeface="Times New Roman" panose="02020603050405020304" pitchFamily="18" charset="0"/>
              </a:rPr>
              <a:t> 計劃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華康儷特圓(P)"/>
              <a:ea typeface="華康儷特圓(P)" panose="020F0800000000000000"/>
            </a:endParaRPr>
          </a:p>
        </p:txBody>
      </p:sp>
      <p:sp>
        <p:nvSpPr>
          <p:cNvPr id="12" name="AutoShape 4" descr="Image result for 運動背景"/>
          <p:cNvSpPr>
            <a:spLocks noChangeAspect="1" noChangeArrowheads="1"/>
          </p:cNvSpPr>
          <p:nvPr/>
        </p:nvSpPr>
        <p:spPr bwMode="auto">
          <a:xfrm>
            <a:off x="155574" y="-144463"/>
            <a:ext cx="2692899" cy="269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27999" y="1187106"/>
            <a:ext cx="6885999" cy="19697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食得有「營</a:t>
            </a:r>
            <a:r>
              <a:rPr lang="zh-TW" altLang="en-US" sz="5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」工作坊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32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～只要識得揀～健康食品任你拎～</a:t>
            </a:r>
            <a:endParaRPr lang="en-US" altLang="zh-TW" sz="32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32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快Ｄ報名來拎晒返屋企啦！</a:t>
            </a:r>
            <a:endParaRPr lang="en-US" altLang="zh-TW" sz="3200" b="1" dirty="0" smtClean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315" y="3398743"/>
            <a:ext cx="6866627" cy="3200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</a:t>
            </a:r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：下午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12:45-1:45 </a:t>
            </a:r>
            <a:endParaRPr lang="en-US" altLang="zh-TW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地點：大埔富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善邨社區會堂</a:t>
            </a:r>
            <a:endParaRPr lang="en-US" altLang="zh-TW" sz="22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：透過實物比併各種食物的標籤及營養價值，讓居民更精明地選擇健康食品。</a:t>
            </a:r>
            <a:endParaRPr lang="en-US" altLang="zh-TW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對象：富</a:t>
            </a:r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善邨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居民</a:t>
            </a:r>
            <a:endParaRPr lang="en-US" altLang="zh-TW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 </a:t>
            </a:r>
            <a:endParaRPr lang="en-US" altLang="zh-TW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講者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：註冊</a:t>
            </a:r>
            <a:r>
              <a:rPr lang="zh-HK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護士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黃姑娘</a:t>
            </a:r>
            <a:endParaRPr lang="en-US" altLang="zh-TW" sz="22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6482" y="7011024"/>
            <a:ext cx="4266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報名及查詢：歐姑娘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電話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3943-8167)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448362" y="7881792"/>
            <a:ext cx="2290134" cy="614750"/>
            <a:chOff x="2533648" y="100375"/>
            <a:chExt cx="3625858" cy="9283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1572" y="100375"/>
              <a:ext cx="936479" cy="90686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3648" y="169457"/>
              <a:ext cx="1526224" cy="859242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9751" y="100375"/>
              <a:ext cx="919755" cy="906849"/>
            </a:xfrm>
            <a:prstGeom prst="rect">
              <a:avLst/>
            </a:prstGeom>
          </p:spPr>
        </p:pic>
      </p:grpSp>
      <p:pic>
        <p:nvPicPr>
          <p:cNvPr id="4" name="Picture 3" descr="Pork Chops and Potato Casserole - &lt;strong&gt;Healthy&lt;/strong&gt; Livin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880" y="2905637"/>
            <a:ext cx="2952839" cy="1553121"/>
          </a:xfrm>
          <a:prstGeom prst="rect">
            <a:avLst/>
          </a:prstGeom>
        </p:spPr>
      </p:pic>
      <p:pic>
        <p:nvPicPr>
          <p:cNvPr id="1026" name="Picture 2" descr="面包的圖片搜尋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146" y="5107085"/>
            <a:ext cx="2303692" cy="15392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42332" y="5108484"/>
            <a:ext cx="1471592" cy="14715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loud Callout 9"/>
          <p:cNvSpPr/>
          <p:nvPr/>
        </p:nvSpPr>
        <p:spPr>
          <a:xfrm>
            <a:off x="145085" y="6305879"/>
            <a:ext cx="2810252" cy="954546"/>
          </a:xfrm>
          <a:prstGeom prst="cloudCallout">
            <a:avLst>
              <a:gd name="adj1" fmla="val 69251"/>
              <a:gd name="adj2" fmla="val -65248"/>
            </a:avLst>
          </a:prstGeom>
          <a:solidFill>
            <a:srgbClr val="FFFF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如何選擇？</a:t>
            </a:r>
            <a:endParaRPr lang="en-US" altLang="zh-TW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腸仔包還是餐包？</a:t>
            </a:r>
            <a:endParaRPr lang="zh-HK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083" y="7605158"/>
            <a:ext cx="2996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社區投資共享基金（基金）於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2002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年由香港特別行政區政府成立，在社區推行多元化的社會資本發展計劃，推動市民及社會各界發揮凹凸互補精神，齊心建立跨界別協作平台及互助網絡，從而建立互信、社群互助網絡、合作精神、社區凝聚力等社會資本，讓個人、家庭及組織互相</a:t>
            </a:r>
            <a:r>
              <a:rPr kumimoji="0" lang="zh-TW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支</a:t>
            </a:r>
            <a:r>
              <a:rPr lang="zh-TW" altLang="en-US" sz="900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援</a:t>
            </a:r>
            <a:r>
              <a:rPr kumimoji="0" lang="zh-TW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，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讓社區能力得以提升。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「社區動起來 到處人情在」！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勞工及福利局　社區投資共享基金秘書處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網址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</a:rPr>
              <a:t>: 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hlinkClick r:id="rId10"/>
              </a:rPr>
              <a:t>http://</a:t>
            </a:r>
            <a:r>
              <a:rPr kumimoji="0" lang="en-US" altLang="zh-TW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hlinkClick r:id="rId10"/>
              </a:rPr>
              <a:t>www.ciif.gov.hk</a:t>
            </a:r>
            <a:endParaRPr kumimoji="0" lang="en-US" altLang="zh-TW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900" dirty="0" smtClean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Facebook</a:t>
            </a:r>
            <a:r>
              <a:rPr lang="zh-TW" altLang="en-US" sz="900" dirty="0" smtClean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 網頁</a:t>
            </a:r>
            <a:r>
              <a:rPr lang="en-US" altLang="zh-TW" sz="900" dirty="0" smtClean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:</a:t>
            </a:r>
            <a:r>
              <a:rPr lang="zh-TW" altLang="en-US" sz="900" dirty="0" smtClean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 </a:t>
            </a:r>
            <a:r>
              <a:rPr lang="en-US" altLang="zh-HK" sz="900" dirty="0" smtClean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  <a:hlinkClick r:id="rId11" action="ppaction://hlinkfile"/>
              </a:rPr>
              <a:t>www.facebook.com/ciif.hk</a:t>
            </a:r>
            <a:endParaRPr lang="en-US" altLang="zh-TW" sz="900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1" t="15093" r="11840" b="10989"/>
          <a:stretch/>
        </p:blipFill>
        <p:spPr>
          <a:xfrm>
            <a:off x="3046850" y="7918483"/>
            <a:ext cx="1288770" cy="5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1242</TotalTime>
  <Words>224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華康儷特圓(P)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YK Au</dc:creator>
  <cp:lastModifiedBy>Joey MY Wong</cp:lastModifiedBy>
  <cp:revision>106</cp:revision>
  <cp:lastPrinted>2017-08-09T04:03:03Z</cp:lastPrinted>
  <dcterms:created xsi:type="dcterms:W3CDTF">2016-07-11T02:49:06Z</dcterms:created>
  <dcterms:modified xsi:type="dcterms:W3CDTF">2018-03-26T10:28:07Z</dcterms:modified>
</cp:coreProperties>
</file>